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handoutMasterIdLst>
    <p:handoutMasterId r:id="rId11"/>
  </p:handoutMasterIdLst>
  <p:sldIdLst>
    <p:sldId id="374" r:id="rId2"/>
    <p:sldId id="386" r:id="rId3"/>
    <p:sldId id="388" r:id="rId4"/>
    <p:sldId id="389" r:id="rId5"/>
    <p:sldId id="390" r:id="rId6"/>
    <p:sldId id="391" r:id="rId7"/>
    <p:sldId id="393" r:id="rId8"/>
    <p:sldId id="392" r:id="rId9"/>
  </p:sldIdLst>
  <p:sldSz cx="18288000" cy="10296525"/>
  <p:notesSz cx="9144000" cy="6858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36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1pPr>
    <a:lvl2pPr marL="914400" indent="-457200" algn="l" rtl="0" fontAlgn="base">
      <a:spcBef>
        <a:spcPct val="0"/>
      </a:spcBef>
      <a:spcAft>
        <a:spcPct val="0"/>
      </a:spcAft>
      <a:defRPr sz="36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2pPr>
    <a:lvl3pPr marL="1828800" indent="-914400" algn="l" rtl="0" fontAlgn="base">
      <a:spcBef>
        <a:spcPct val="0"/>
      </a:spcBef>
      <a:spcAft>
        <a:spcPct val="0"/>
      </a:spcAft>
      <a:defRPr sz="36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3pPr>
    <a:lvl4pPr marL="2743200" indent="-1371600" algn="l" rtl="0" fontAlgn="base">
      <a:spcBef>
        <a:spcPct val="0"/>
      </a:spcBef>
      <a:spcAft>
        <a:spcPct val="0"/>
      </a:spcAft>
      <a:defRPr sz="36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4pPr>
    <a:lvl5pPr marL="3657600" indent="-1828800" algn="l" rtl="0" fontAlgn="base">
      <a:spcBef>
        <a:spcPct val="0"/>
      </a:spcBef>
      <a:spcAft>
        <a:spcPct val="0"/>
      </a:spcAft>
      <a:defRPr sz="36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36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36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36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36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8C8C8"/>
    <a:srgbClr val="F5FEFF"/>
    <a:srgbClr val="969696"/>
    <a:srgbClr val="D9D9FA"/>
    <a:srgbClr val="A0A3CC"/>
    <a:srgbClr val="646464"/>
    <a:srgbClr val="6666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775" autoAdjust="0"/>
    <p:restoredTop sz="94629" autoAdjust="0"/>
  </p:normalViewPr>
  <p:slideViewPr>
    <p:cSldViewPr snapToGrid="0" snapToObjects="1">
      <p:cViewPr>
        <p:scale>
          <a:sx n="54" d="100"/>
          <a:sy n="54" d="100"/>
        </p:scale>
        <p:origin x="-1782" y="-726"/>
      </p:cViewPr>
      <p:guideLst>
        <p:guide orient="horz" pos="3243"/>
        <p:guide pos="57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41D322-6C89-A143-8CE9-5E1113BBA782}" type="datetimeFigureOut">
              <a:rPr lang="en-US" smtClean="0"/>
              <a:t>10/7/2014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43776D-AB8E-5447-A6F1-C1578A840B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43203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defTabSz="914674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defTabSz="914674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E62A41A6-2225-5F4A-B3D6-ABFBE3079D98}" type="datetimeFigureOut">
              <a:rPr lang="en-US"/>
              <a:pPr>
                <a:defRPr/>
              </a:pPr>
              <a:t>10/7/2014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87588" y="514350"/>
            <a:ext cx="4568825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sl-SI" noProof="0" smtClean="0"/>
              <a:t>Click to edit Master text styles</a:t>
            </a:r>
          </a:p>
          <a:p>
            <a:pPr lvl="1"/>
            <a:r>
              <a:rPr lang="sl-SI" noProof="0" smtClean="0"/>
              <a:t>Second level</a:t>
            </a:r>
          </a:p>
          <a:p>
            <a:pPr lvl="2"/>
            <a:r>
              <a:rPr lang="sl-SI" noProof="0" smtClean="0"/>
              <a:t>Third level</a:t>
            </a:r>
          </a:p>
          <a:p>
            <a:pPr lvl="3"/>
            <a:r>
              <a:rPr lang="sl-SI" noProof="0" smtClean="0"/>
              <a:t>Fourth level</a:t>
            </a:r>
          </a:p>
          <a:p>
            <a:pPr lvl="4"/>
            <a:r>
              <a:rPr lang="sl-SI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defTabSz="914674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defTabSz="914674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344E0FAB-1767-E545-8E1B-7FBD5A94F17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46307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24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914400" algn="l" rtl="0" eaLnBrk="0" fontAlgn="base" hangingPunct="0">
      <a:spcBef>
        <a:spcPct val="30000"/>
      </a:spcBef>
      <a:spcAft>
        <a:spcPct val="0"/>
      </a:spcAft>
      <a:defRPr sz="24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1828800" algn="l" rtl="0" eaLnBrk="0" fontAlgn="base" hangingPunct="0">
      <a:spcBef>
        <a:spcPct val="30000"/>
      </a:spcBef>
      <a:spcAft>
        <a:spcPct val="0"/>
      </a:spcAft>
      <a:defRPr sz="24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2743200" algn="l" rtl="0" eaLnBrk="0" fontAlgn="base" hangingPunct="0">
      <a:spcBef>
        <a:spcPct val="30000"/>
      </a:spcBef>
      <a:spcAft>
        <a:spcPct val="0"/>
      </a:spcAft>
      <a:defRPr sz="24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3657600" algn="l" rtl="0" eaLnBrk="0" fontAlgn="base" hangingPunct="0">
      <a:spcBef>
        <a:spcPct val="30000"/>
      </a:spcBef>
      <a:spcAft>
        <a:spcPct val="0"/>
      </a:spcAft>
      <a:defRPr sz="24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4573372" algn="l" defTabSz="914674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8046" algn="l" defTabSz="914674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402720" algn="l" defTabSz="914674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7395" algn="l" defTabSz="914674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bg>
      <p:bgPr>
        <a:blipFill dpi="0" rotWithShape="0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3"/>
          <p:cNvSpPr>
            <a:spLocks noGrp="1"/>
          </p:cNvSpPr>
          <p:nvPr>
            <p:ph type="title"/>
          </p:nvPr>
        </p:nvSpPr>
        <p:spPr>
          <a:xfrm>
            <a:off x="763964" y="1198920"/>
            <a:ext cx="16594876" cy="1360948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11000" cap="all" spc="-200">
                <a:solidFill>
                  <a:srgbClr val="FFFFFF"/>
                </a:solidFill>
                <a:latin typeface="Avenir Light"/>
                <a:cs typeface="Avenir Light"/>
              </a:defRPr>
            </a:lvl1pPr>
          </a:lstStyle>
          <a:p>
            <a:r>
              <a:rPr lang="sl-SI" smtClean="0"/>
              <a:t>Click to edit Master title style</a:t>
            </a:r>
            <a:endParaRPr lang="en-US" dirty="0"/>
          </a:p>
        </p:txBody>
      </p:sp>
      <p:sp>
        <p:nvSpPr>
          <p:cNvPr id="10" name="Subtitle 4"/>
          <p:cNvSpPr>
            <a:spLocks noGrp="1"/>
          </p:cNvSpPr>
          <p:nvPr>
            <p:ph type="subTitle" idx="1"/>
          </p:nvPr>
        </p:nvSpPr>
        <p:spPr>
          <a:xfrm>
            <a:off x="1746204" y="2741745"/>
            <a:ext cx="14570894" cy="7507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4000">
                <a:solidFill>
                  <a:srgbClr val="D9D9FA"/>
                </a:solidFill>
                <a:latin typeface="Avenir Light"/>
                <a:cs typeface="Avenir Light"/>
              </a:defRPr>
            </a:lvl1pPr>
          </a:lstStyle>
          <a:p>
            <a:r>
              <a:rPr lang="sl-SI" smtClean="0"/>
              <a:t>Click to edit Master subtitle style</a:t>
            </a:r>
            <a:endParaRPr lang="en-US" dirty="0"/>
          </a:p>
        </p:txBody>
      </p:sp>
      <p:sp>
        <p:nvSpPr>
          <p:cNvPr id="4" name="Picture Placeholder 7"/>
          <p:cNvSpPr>
            <a:spLocks noGrp="1"/>
          </p:cNvSpPr>
          <p:nvPr>
            <p:ph type="pic" sz="quarter" idx="13" hasCustomPrompt="1"/>
          </p:nvPr>
        </p:nvSpPr>
        <p:spPr>
          <a:xfrm>
            <a:off x="524529" y="365125"/>
            <a:ext cx="2296617" cy="73818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C8C8C8"/>
                </a:solidFill>
                <a:latin typeface="Avenir Book"/>
                <a:cs typeface="Avenir Book"/>
              </a:defRPr>
            </a:lvl1pPr>
          </a:lstStyle>
          <a:p>
            <a:pPr lvl="0"/>
            <a:r>
              <a:rPr lang="sl-SI" noProof="0" dirty="0" smtClean="0"/>
              <a:t>Client logo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959760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Section title">
    <p:bg>
      <p:bgPr>
        <a:blipFill dpi="0" rotWithShape="0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15736888" y="9866313"/>
            <a:ext cx="2100262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9" tIns="45714" rIns="91429" bIns="45714">
            <a:spAutoFit/>
          </a:bodyPr>
          <a:lstStyle/>
          <a:p>
            <a:pPr algn="r" defTabSz="1300163"/>
            <a:r>
              <a:rPr lang="sl-SI" sz="900">
                <a:solidFill>
                  <a:srgbClr val="AAAAAA"/>
                </a:solidFill>
                <a:latin typeface="Avenir Book" charset="0"/>
                <a:cs typeface="Avenir Book" charset="0"/>
              </a:rPr>
              <a:t>© 2014 Celtra Inc. All rights reserved.</a:t>
            </a:r>
            <a:endParaRPr lang="en-US" sz="900">
              <a:solidFill>
                <a:srgbClr val="AAAAAA"/>
              </a:solidFill>
              <a:latin typeface="Avenir Book" charset="0"/>
              <a:cs typeface="Avenir Book" charset="0"/>
            </a:endParaRPr>
          </a:p>
        </p:txBody>
      </p:sp>
      <p:sp>
        <p:nvSpPr>
          <p:cNvPr id="6" name="Title 3"/>
          <p:cNvSpPr>
            <a:spLocks noGrp="1"/>
          </p:cNvSpPr>
          <p:nvPr>
            <p:ph type="title"/>
          </p:nvPr>
        </p:nvSpPr>
        <p:spPr>
          <a:xfrm>
            <a:off x="847244" y="393526"/>
            <a:ext cx="16594876" cy="1360948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200" cap="none" spc="-30">
                <a:solidFill>
                  <a:schemeClr val="tx1"/>
                </a:solidFill>
                <a:latin typeface="Avenir Book"/>
                <a:cs typeface="Avenir Book"/>
              </a:defRPr>
            </a:lvl1pPr>
          </a:lstStyle>
          <a:p>
            <a:r>
              <a:rPr lang="sl-SI" smtClean="0"/>
              <a:t>Click to edit Master title style</a:t>
            </a:r>
            <a:endParaRPr lang="en-US" dirty="0"/>
          </a:p>
        </p:txBody>
      </p:sp>
      <p:sp>
        <p:nvSpPr>
          <p:cNvPr id="13" name="Subtitle 4"/>
          <p:cNvSpPr>
            <a:spLocks noGrp="1"/>
          </p:cNvSpPr>
          <p:nvPr>
            <p:ph type="subTitle" idx="1" hasCustomPrompt="1"/>
          </p:nvPr>
        </p:nvSpPr>
        <p:spPr>
          <a:xfrm>
            <a:off x="847244" y="1696780"/>
            <a:ext cx="8469090" cy="102016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 algn="l">
              <a:buNone/>
              <a:defRPr sz="2800" baseline="0">
                <a:solidFill>
                  <a:schemeClr val="tx1"/>
                </a:solidFill>
                <a:latin typeface="Avenir Book"/>
                <a:cs typeface="Avenir Book"/>
              </a:defRPr>
            </a:lvl1pPr>
          </a:lstStyle>
          <a:p>
            <a:r>
              <a:rPr lang="sl-SI" dirty="0" smtClean="0"/>
              <a:t>Sub in 2 lines</a:t>
            </a:r>
            <a:br>
              <a:rPr lang="sl-SI" dirty="0" smtClean="0"/>
            </a:br>
            <a:r>
              <a:rPr lang="sl-SI" dirty="0" smtClean="0"/>
              <a:t>Click to edit Master subtitle style</a:t>
            </a:r>
            <a:endParaRPr lang="en-US" dirty="0"/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0" hasCustomPrompt="1"/>
          </p:nvPr>
        </p:nvSpPr>
        <p:spPr>
          <a:xfrm>
            <a:off x="847726" y="3071441"/>
            <a:ext cx="6637160" cy="41581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Arial"/>
              <a:buNone/>
              <a:defRPr sz="2200" cap="all">
                <a:solidFill>
                  <a:srgbClr val="6666CC"/>
                </a:solidFill>
                <a:latin typeface="Avenir Book"/>
                <a:cs typeface="Avenir Book"/>
              </a:defRPr>
            </a:lvl1pPr>
            <a:lvl2pPr marL="354013" marR="0" indent="0" algn="l" defTabSz="914674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 sz="2200">
                <a:solidFill>
                  <a:srgbClr val="969696"/>
                </a:solidFill>
                <a:latin typeface="Avenir Book"/>
                <a:cs typeface="Avenir Book"/>
              </a:defRPr>
            </a:lvl2pPr>
            <a:lvl3pPr marL="801688" indent="-447675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defRPr sz="2200" baseline="0">
                <a:solidFill>
                  <a:srgbClr val="969696"/>
                </a:solidFill>
                <a:latin typeface="Avenir Book"/>
                <a:cs typeface="Avenir Book"/>
              </a:defRPr>
            </a:lvl3pPr>
            <a:lvl4pPr>
              <a:defRPr sz="2200">
                <a:latin typeface="Avenir Book"/>
                <a:cs typeface="Avenir Book"/>
              </a:defRPr>
            </a:lvl4pPr>
            <a:lvl5pPr>
              <a:defRPr sz="2200">
                <a:latin typeface="Avenir Book"/>
                <a:cs typeface="Avenir Book"/>
              </a:defRPr>
            </a:lvl5pPr>
          </a:lstStyle>
          <a:p>
            <a:pPr lvl="0"/>
            <a:r>
              <a:rPr lang="sl-SI" dirty="0" smtClean="0"/>
              <a:t>Section title</a:t>
            </a:r>
          </a:p>
        </p:txBody>
      </p:sp>
      <p:sp>
        <p:nvSpPr>
          <p:cNvPr id="9" name="Text Placeholder 20"/>
          <p:cNvSpPr>
            <a:spLocks noGrp="1"/>
          </p:cNvSpPr>
          <p:nvPr>
            <p:ph type="body" sz="quarter" idx="12"/>
          </p:nvPr>
        </p:nvSpPr>
        <p:spPr>
          <a:xfrm>
            <a:off x="847726" y="3487256"/>
            <a:ext cx="6637160" cy="3247831"/>
          </a:xfrm>
          <a:prstGeom prst="rect">
            <a:avLst/>
          </a:prstGeom>
        </p:spPr>
        <p:txBody>
          <a:bodyPr>
            <a:noAutofit/>
          </a:bodyPr>
          <a:lstStyle>
            <a:lvl1pPr marL="350838" indent="-350838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Tx/>
              <a:buBlip>
                <a:blip r:embed="rId3"/>
              </a:buBlip>
              <a:defRPr sz="2200" cap="none">
                <a:solidFill>
                  <a:srgbClr val="969696"/>
                </a:solidFill>
                <a:latin typeface="Avenir Book"/>
                <a:cs typeface="Avenir Book"/>
              </a:defRPr>
            </a:lvl1pPr>
            <a:lvl2pPr marL="354013" marR="0" indent="0" algn="l" defTabSz="914674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 sz="2200">
                <a:solidFill>
                  <a:srgbClr val="969696"/>
                </a:solidFill>
                <a:latin typeface="Avenir Book"/>
                <a:cs typeface="Avenir Book"/>
              </a:defRPr>
            </a:lvl2pPr>
            <a:lvl3pPr marL="801688" indent="-447675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defRPr sz="2200" baseline="0">
                <a:solidFill>
                  <a:srgbClr val="969696"/>
                </a:solidFill>
                <a:latin typeface="Avenir Book"/>
                <a:cs typeface="Avenir Book"/>
              </a:defRPr>
            </a:lvl3pPr>
            <a:lvl4pPr>
              <a:defRPr sz="2200">
                <a:latin typeface="Avenir Book"/>
                <a:cs typeface="Avenir Book"/>
              </a:defRPr>
            </a:lvl4pPr>
            <a:lvl5pPr>
              <a:defRPr sz="2200">
                <a:latin typeface="Avenir Book"/>
                <a:cs typeface="Avenir Book"/>
              </a:defRPr>
            </a:lvl5pPr>
          </a:lstStyle>
          <a:p>
            <a:pPr lvl="0"/>
            <a:r>
              <a:rPr lang="sl-SI" dirty="0" smtClean="0"/>
              <a:t>Click to edit Master text styles</a:t>
            </a:r>
          </a:p>
        </p:txBody>
      </p:sp>
      <p:sp>
        <p:nvSpPr>
          <p:cNvPr id="10" name="Text Placeholder 20"/>
          <p:cNvSpPr>
            <a:spLocks noGrp="1"/>
          </p:cNvSpPr>
          <p:nvPr>
            <p:ph type="body" sz="quarter" idx="13" hasCustomPrompt="1"/>
          </p:nvPr>
        </p:nvSpPr>
        <p:spPr>
          <a:xfrm>
            <a:off x="9316334" y="3071441"/>
            <a:ext cx="6637160" cy="41581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Arial"/>
              <a:buNone/>
              <a:defRPr sz="2200" cap="all">
                <a:solidFill>
                  <a:srgbClr val="6666CC"/>
                </a:solidFill>
                <a:latin typeface="Avenir Book"/>
                <a:cs typeface="Avenir Book"/>
              </a:defRPr>
            </a:lvl1pPr>
            <a:lvl2pPr marL="354013" marR="0" indent="0" algn="l" defTabSz="914674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 sz="2200">
                <a:solidFill>
                  <a:srgbClr val="969696"/>
                </a:solidFill>
                <a:latin typeface="Avenir Book"/>
                <a:cs typeface="Avenir Book"/>
              </a:defRPr>
            </a:lvl2pPr>
            <a:lvl3pPr marL="801688" indent="-447675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defRPr sz="2200" baseline="0">
                <a:solidFill>
                  <a:srgbClr val="969696"/>
                </a:solidFill>
                <a:latin typeface="Avenir Book"/>
                <a:cs typeface="Avenir Book"/>
              </a:defRPr>
            </a:lvl3pPr>
            <a:lvl4pPr>
              <a:defRPr sz="2200">
                <a:latin typeface="Avenir Book"/>
                <a:cs typeface="Avenir Book"/>
              </a:defRPr>
            </a:lvl4pPr>
            <a:lvl5pPr>
              <a:defRPr sz="2200">
                <a:latin typeface="Avenir Book"/>
                <a:cs typeface="Avenir Book"/>
              </a:defRPr>
            </a:lvl5pPr>
          </a:lstStyle>
          <a:p>
            <a:pPr lvl="0"/>
            <a:r>
              <a:rPr lang="sl-SI" dirty="0" smtClean="0"/>
              <a:t>Section title</a:t>
            </a:r>
          </a:p>
        </p:txBody>
      </p:sp>
      <p:sp>
        <p:nvSpPr>
          <p:cNvPr id="11" name="Text Placeholder 20"/>
          <p:cNvSpPr>
            <a:spLocks noGrp="1"/>
          </p:cNvSpPr>
          <p:nvPr>
            <p:ph type="body" sz="quarter" idx="14"/>
          </p:nvPr>
        </p:nvSpPr>
        <p:spPr>
          <a:xfrm>
            <a:off x="9316334" y="3487256"/>
            <a:ext cx="6637160" cy="3247831"/>
          </a:xfrm>
          <a:prstGeom prst="rect">
            <a:avLst/>
          </a:prstGeom>
        </p:spPr>
        <p:txBody>
          <a:bodyPr>
            <a:noAutofit/>
          </a:bodyPr>
          <a:lstStyle>
            <a:lvl1pPr marL="350838" indent="-350838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Tx/>
              <a:buBlip>
                <a:blip r:embed="rId3"/>
              </a:buBlip>
              <a:defRPr sz="2200" cap="none">
                <a:solidFill>
                  <a:srgbClr val="969696"/>
                </a:solidFill>
                <a:latin typeface="Avenir Book"/>
                <a:cs typeface="Avenir Book"/>
              </a:defRPr>
            </a:lvl1pPr>
            <a:lvl2pPr marL="354013" marR="0" indent="0" algn="l" defTabSz="914674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 sz="2200">
                <a:solidFill>
                  <a:srgbClr val="969696"/>
                </a:solidFill>
                <a:latin typeface="Avenir Book"/>
                <a:cs typeface="Avenir Book"/>
              </a:defRPr>
            </a:lvl2pPr>
            <a:lvl3pPr marL="801688" indent="-447675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defRPr sz="2200" baseline="0">
                <a:solidFill>
                  <a:srgbClr val="969696"/>
                </a:solidFill>
                <a:latin typeface="Avenir Book"/>
                <a:cs typeface="Avenir Book"/>
              </a:defRPr>
            </a:lvl3pPr>
            <a:lvl4pPr>
              <a:defRPr sz="2200">
                <a:latin typeface="Avenir Book"/>
                <a:cs typeface="Avenir Book"/>
              </a:defRPr>
            </a:lvl4pPr>
            <a:lvl5pPr>
              <a:defRPr sz="2200">
                <a:latin typeface="Avenir Book"/>
                <a:cs typeface="Avenir Book"/>
              </a:defRPr>
            </a:lvl5pPr>
          </a:lstStyle>
          <a:p>
            <a:pPr lvl="0"/>
            <a:r>
              <a:rPr lang="sl-SI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824219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no section">
    <p:bg>
      <p:bgPr>
        <a:blipFill dpi="0" rotWithShape="0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15736888" y="9866313"/>
            <a:ext cx="2100262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9" tIns="45714" rIns="91429" bIns="45714">
            <a:spAutoFit/>
          </a:bodyPr>
          <a:lstStyle/>
          <a:p>
            <a:pPr algn="r" defTabSz="1300163"/>
            <a:r>
              <a:rPr lang="sl-SI" sz="900">
                <a:solidFill>
                  <a:srgbClr val="AAAAAA"/>
                </a:solidFill>
                <a:latin typeface="Avenir Book" charset="0"/>
                <a:cs typeface="Avenir Book" charset="0"/>
              </a:rPr>
              <a:t>© 2014 Celtra Inc. All rights reserved.</a:t>
            </a:r>
            <a:endParaRPr lang="en-US" sz="900">
              <a:solidFill>
                <a:srgbClr val="AAAAAA"/>
              </a:solidFill>
              <a:latin typeface="Avenir Book" charset="0"/>
              <a:cs typeface="Avenir Book" charset="0"/>
            </a:endParaRPr>
          </a:p>
        </p:txBody>
      </p:sp>
      <p:sp>
        <p:nvSpPr>
          <p:cNvPr id="6" name="Title 3"/>
          <p:cNvSpPr>
            <a:spLocks noGrp="1"/>
          </p:cNvSpPr>
          <p:nvPr>
            <p:ph type="title"/>
          </p:nvPr>
        </p:nvSpPr>
        <p:spPr>
          <a:xfrm>
            <a:off x="847244" y="393526"/>
            <a:ext cx="16594876" cy="1360948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200" cap="none" spc="-30">
                <a:solidFill>
                  <a:schemeClr val="tx1"/>
                </a:solidFill>
                <a:latin typeface="Avenir Book"/>
                <a:cs typeface="Avenir Book"/>
              </a:defRPr>
            </a:lvl1pPr>
          </a:lstStyle>
          <a:p>
            <a:r>
              <a:rPr lang="sl-SI" smtClean="0"/>
              <a:t>Click to edit Master title style</a:t>
            </a:r>
            <a:endParaRPr lang="en-US" dirty="0"/>
          </a:p>
        </p:txBody>
      </p:sp>
      <p:sp>
        <p:nvSpPr>
          <p:cNvPr id="13" name="Subtitle 4"/>
          <p:cNvSpPr>
            <a:spLocks noGrp="1"/>
          </p:cNvSpPr>
          <p:nvPr>
            <p:ph type="subTitle" idx="1" hasCustomPrompt="1"/>
          </p:nvPr>
        </p:nvSpPr>
        <p:spPr>
          <a:xfrm>
            <a:off x="847244" y="1696780"/>
            <a:ext cx="8469090" cy="102016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 algn="l">
              <a:buNone/>
              <a:defRPr sz="2800" baseline="0">
                <a:solidFill>
                  <a:schemeClr val="tx1"/>
                </a:solidFill>
                <a:latin typeface="Avenir Book"/>
                <a:cs typeface="Avenir Book"/>
              </a:defRPr>
            </a:lvl1pPr>
          </a:lstStyle>
          <a:p>
            <a:r>
              <a:rPr lang="sl-SI" dirty="0" smtClean="0"/>
              <a:t>Sub in 2 lines</a:t>
            </a:r>
            <a:br>
              <a:rPr lang="sl-SI" dirty="0" smtClean="0"/>
            </a:br>
            <a:r>
              <a:rPr lang="sl-SI" dirty="0" smtClean="0"/>
              <a:t>Click to edit Master subtitle style</a:t>
            </a:r>
            <a:endParaRPr lang="en-US" dirty="0"/>
          </a:p>
        </p:txBody>
      </p:sp>
      <p:sp>
        <p:nvSpPr>
          <p:cNvPr id="9" name="Text Placeholder 20"/>
          <p:cNvSpPr>
            <a:spLocks noGrp="1"/>
          </p:cNvSpPr>
          <p:nvPr>
            <p:ph type="body" sz="quarter" idx="14"/>
          </p:nvPr>
        </p:nvSpPr>
        <p:spPr>
          <a:xfrm>
            <a:off x="847726" y="3071441"/>
            <a:ext cx="6637160" cy="32478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Arial"/>
              <a:buNone/>
              <a:defRPr sz="2200" cap="none">
                <a:solidFill>
                  <a:srgbClr val="969696"/>
                </a:solidFill>
                <a:latin typeface="Avenir Book"/>
                <a:cs typeface="Avenir Book"/>
              </a:defRPr>
            </a:lvl1pPr>
            <a:lvl2pPr marL="354013" marR="0" indent="0" algn="l" defTabSz="914674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 sz="2200">
                <a:solidFill>
                  <a:srgbClr val="969696"/>
                </a:solidFill>
                <a:latin typeface="Avenir Book"/>
                <a:cs typeface="Avenir Book"/>
              </a:defRPr>
            </a:lvl2pPr>
            <a:lvl3pPr marL="801688" indent="-447675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defRPr sz="2200" baseline="0">
                <a:solidFill>
                  <a:srgbClr val="969696"/>
                </a:solidFill>
                <a:latin typeface="Avenir Book"/>
                <a:cs typeface="Avenir Book"/>
              </a:defRPr>
            </a:lvl3pPr>
            <a:lvl4pPr>
              <a:defRPr sz="2200">
                <a:latin typeface="Avenir Book"/>
                <a:cs typeface="Avenir Book"/>
              </a:defRPr>
            </a:lvl4pPr>
            <a:lvl5pPr>
              <a:defRPr sz="2200">
                <a:latin typeface="Avenir Book"/>
                <a:cs typeface="Avenir Book"/>
              </a:defRPr>
            </a:lvl5pPr>
          </a:lstStyle>
          <a:p>
            <a:pPr lvl="0"/>
            <a:r>
              <a:rPr lang="sl-SI" dirty="0" smtClean="0"/>
              <a:t>Click to edit Master text styles</a:t>
            </a:r>
          </a:p>
        </p:txBody>
      </p:sp>
      <p:sp>
        <p:nvSpPr>
          <p:cNvPr id="11" name="Text Placeholder 20"/>
          <p:cNvSpPr>
            <a:spLocks noGrp="1"/>
          </p:cNvSpPr>
          <p:nvPr>
            <p:ph type="body" sz="quarter" idx="15"/>
          </p:nvPr>
        </p:nvSpPr>
        <p:spPr>
          <a:xfrm>
            <a:off x="9316334" y="3071441"/>
            <a:ext cx="6637160" cy="32478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Arial"/>
              <a:buNone/>
              <a:defRPr sz="2200" cap="none">
                <a:solidFill>
                  <a:srgbClr val="969696"/>
                </a:solidFill>
                <a:latin typeface="Avenir Book"/>
                <a:cs typeface="Avenir Book"/>
              </a:defRPr>
            </a:lvl1pPr>
            <a:lvl2pPr marL="354013" marR="0" indent="0" algn="l" defTabSz="914674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 sz="2200">
                <a:solidFill>
                  <a:srgbClr val="969696"/>
                </a:solidFill>
                <a:latin typeface="Avenir Book"/>
                <a:cs typeface="Avenir Book"/>
              </a:defRPr>
            </a:lvl2pPr>
            <a:lvl3pPr marL="801688" indent="-447675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defRPr sz="2200" baseline="0">
                <a:solidFill>
                  <a:srgbClr val="969696"/>
                </a:solidFill>
                <a:latin typeface="Avenir Book"/>
                <a:cs typeface="Avenir Book"/>
              </a:defRPr>
            </a:lvl3pPr>
            <a:lvl4pPr>
              <a:defRPr sz="2200">
                <a:latin typeface="Avenir Book"/>
                <a:cs typeface="Avenir Book"/>
              </a:defRPr>
            </a:lvl4pPr>
            <a:lvl5pPr>
              <a:defRPr sz="2200">
                <a:latin typeface="Avenir Book"/>
                <a:cs typeface="Avenir Book"/>
              </a:defRPr>
            </a:lvl5pPr>
          </a:lstStyle>
          <a:p>
            <a:pPr lvl="0"/>
            <a:r>
              <a:rPr lang="sl-SI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251182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bullets">
    <p:bg>
      <p:bgPr>
        <a:blipFill dpi="0" rotWithShape="0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15736888" y="9866313"/>
            <a:ext cx="2100262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9" tIns="45714" rIns="91429" bIns="45714">
            <a:spAutoFit/>
          </a:bodyPr>
          <a:lstStyle/>
          <a:p>
            <a:pPr algn="r" defTabSz="1300163"/>
            <a:r>
              <a:rPr lang="sl-SI" sz="900">
                <a:solidFill>
                  <a:srgbClr val="AAAAAA"/>
                </a:solidFill>
                <a:latin typeface="Avenir Book" charset="0"/>
                <a:cs typeface="Avenir Book" charset="0"/>
              </a:rPr>
              <a:t>© 2014 Celtra Inc. All rights reserved.</a:t>
            </a:r>
            <a:endParaRPr lang="en-US" sz="900">
              <a:solidFill>
                <a:srgbClr val="AAAAAA"/>
              </a:solidFill>
              <a:latin typeface="Avenir Book" charset="0"/>
              <a:cs typeface="Avenir Book" charset="0"/>
            </a:endParaRPr>
          </a:p>
        </p:txBody>
      </p:sp>
      <p:sp>
        <p:nvSpPr>
          <p:cNvPr id="6" name="Title 3"/>
          <p:cNvSpPr>
            <a:spLocks noGrp="1"/>
          </p:cNvSpPr>
          <p:nvPr>
            <p:ph type="title"/>
          </p:nvPr>
        </p:nvSpPr>
        <p:spPr>
          <a:xfrm>
            <a:off x="847244" y="393526"/>
            <a:ext cx="16594876" cy="1360948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200" cap="none" spc="-30">
                <a:solidFill>
                  <a:schemeClr val="tx1"/>
                </a:solidFill>
                <a:latin typeface="Avenir Book"/>
                <a:cs typeface="Avenir Book"/>
              </a:defRPr>
            </a:lvl1pPr>
          </a:lstStyle>
          <a:p>
            <a:r>
              <a:rPr lang="sl-SI" smtClean="0"/>
              <a:t>Click to edit Master title style</a:t>
            </a:r>
            <a:endParaRPr lang="en-US" dirty="0"/>
          </a:p>
        </p:txBody>
      </p:sp>
      <p:sp>
        <p:nvSpPr>
          <p:cNvPr id="7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847726" y="3071440"/>
            <a:ext cx="6637160" cy="6120347"/>
          </a:xfrm>
          <a:prstGeom prst="rect">
            <a:avLst/>
          </a:prstGeom>
        </p:spPr>
        <p:txBody>
          <a:bodyPr>
            <a:noAutofit/>
          </a:bodyPr>
          <a:lstStyle>
            <a:lvl1pPr marL="350838" indent="-350838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Tx/>
              <a:buBlip>
                <a:blip r:embed="rId3"/>
              </a:buBlip>
              <a:defRPr sz="2200" cap="none">
                <a:solidFill>
                  <a:srgbClr val="969696"/>
                </a:solidFill>
                <a:latin typeface="Avenir Book"/>
                <a:cs typeface="Avenir Book"/>
              </a:defRPr>
            </a:lvl1pPr>
            <a:lvl2pPr marL="354013" marR="0" indent="0" algn="l" defTabSz="914674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 sz="2200">
                <a:solidFill>
                  <a:srgbClr val="969696"/>
                </a:solidFill>
                <a:latin typeface="Avenir Book"/>
                <a:cs typeface="Avenir Book"/>
              </a:defRPr>
            </a:lvl2pPr>
            <a:lvl3pPr marL="801688" indent="-447675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defRPr sz="2200" baseline="0">
                <a:solidFill>
                  <a:srgbClr val="969696"/>
                </a:solidFill>
                <a:latin typeface="Avenir Book"/>
                <a:cs typeface="Avenir Book"/>
              </a:defRPr>
            </a:lvl3pPr>
            <a:lvl4pPr>
              <a:defRPr sz="2200">
                <a:latin typeface="Avenir Book"/>
                <a:cs typeface="Avenir Book"/>
              </a:defRPr>
            </a:lvl4pPr>
            <a:lvl5pPr>
              <a:defRPr sz="2200">
                <a:latin typeface="Avenir Book"/>
                <a:cs typeface="Avenir Book"/>
              </a:defRPr>
            </a:lvl5pPr>
          </a:lstStyle>
          <a:p>
            <a:pPr lvl="0"/>
            <a:r>
              <a:rPr lang="sl-SI" dirty="0" smtClean="0"/>
              <a:t>Click to edit Master text styles</a:t>
            </a:r>
          </a:p>
          <a:p>
            <a:pPr lvl="1"/>
            <a:r>
              <a:rPr lang="sl-SI" dirty="0" smtClean="0"/>
              <a:t>Second level</a:t>
            </a:r>
          </a:p>
        </p:txBody>
      </p:sp>
      <p:sp>
        <p:nvSpPr>
          <p:cNvPr id="9" name="Text Placeholder 20"/>
          <p:cNvSpPr>
            <a:spLocks noGrp="1"/>
          </p:cNvSpPr>
          <p:nvPr>
            <p:ph type="body" sz="quarter" idx="12"/>
          </p:nvPr>
        </p:nvSpPr>
        <p:spPr>
          <a:xfrm>
            <a:off x="9316334" y="3071440"/>
            <a:ext cx="6637160" cy="6120347"/>
          </a:xfrm>
          <a:prstGeom prst="rect">
            <a:avLst/>
          </a:prstGeom>
        </p:spPr>
        <p:txBody>
          <a:bodyPr>
            <a:noAutofit/>
          </a:bodyPr>
          <a:lstStyle>
            <a:lvl1pPr marL="350838" indent="-350838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Tx/>
              <a:buBlip>
                <a:blip r:embed="rId3"/>
              </a:buBlip>
              <a:defRPr sz="2200" cap="none">
                <a:solidFill>
                  <a:srgbClr val="969696"/>
                </a:solidFill>
                <a:latin typeface="Avenir Book"/>
                <a:cs typeface="Avenir Book"/>
              </a:defRPr>
            </a:lvl1pPr>
            <a:lvl2pPr marL="354013" marR="0" indent="0" algn="l" defTabSz="914674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 sz="2200">
                <a:solidFill>
                  <a:srgbClr val="969696"/>
                </a:solidFill>
                <a:latin typeface="Avenir Book"/>
                <a:cs typeface="Avenir Book"/>
              </a:defRPr>
            </a:lvl2pPr>
            <a:lvl3pPr marL="801688" indent="-447675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defRPr sz="2200" baseline="0">
                <a:solidFill>
                  <a:srgbClr val="969696"/>
                </a:solidFill>
                <a:latin typeface="Avenir Book"/>
                <a:cs typeface="Avenir Book"/>
              </a:defRPr>
            </a:lvl3pPr>
            <a:lvl4pPr>
              <a:defRPr sz="2200">
                <a:latin typeface="Avenir Book"/>
                <a:cs typeface="Avenir Book"/>
              </a:defRPr>
            </a:lvl4pPr>
            <a:lvl5pPr>
              <a:defRPr sz="2200">
                <a:latin typeface="Avenir Book"/>
                <a:cs typeface="Avenir Book"/>
              </a:defRPr>
            </a:lvl5pPr>
          </a:lstStyle>
          <a:p>
            <a:pPr lvl="0"/>
            <a:r>
              <a:rPr lang="sl-SI" smtClean="0"/>
              <a:t>Click to edit Master text styles</a:t>
            </a:r>
          </a:p>
          <a:p>
            <a:pPr lvl="1"/>
            <a:r>
              <a:rPr lang="sl-SI" smtClean="0"/>
              <a:t>Second level</a:t>
            </a:r>
          </a:p>
        </p:txBody>
      </p:sp>
      <p:sp>
        <p:nvSpPr>
          <p:cNvPr id="10" name="Subtitle 4"/>
          <p:cNvSpPr>
            <a:spLocks noGrp="1"/>
          </p:cNvSpPr>
          <p:nvPr>
            <p:ph type="subTitle" idx="1" hasCustomPrompt="1"/>
          </p:nvPr>
        </p:nvSpPr>
        <p:spPr>
          <a:xfrm>
            <a:off x="847244" y="1696780"/>
            <a:ext cx="8469090" cy="102016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 algn="l">
              <a:buNone/>
              <a:defRPr sz="2800" baseline="0">
                <a:solidFill>
                  <a:schemeClr val="tx1"/>
                </a:solidFill>
                <a:latin typeface="Avenir Book"/>
                <a:cs typeface="Avenir Book"/>
              </a:defRPr>
            </a:lvl1pPr>
          </a:lstStyle>
          <a:p>
            <a:r>
              <a:rPr lang="sl-SI" dirty="0" smtClean="0"/>
              <a:t>Sub in 2 lines</a:t>
            </a:r>
            <a:br>
              <a:rPr lang="sl-SI" dirty="0" smtClean="0"/>
            </a:br>
            <a:r>
              <a:rPr lang="sl-SI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756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Section title, 1-line subtitle">
    <p:bg>
      <p:bgPr>
        <a:blipFill dpi="0" rotWithShape="0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15736888" y="9866313"/>
            <a:ext cx="2100262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9" tIns="45714" rIns="91429" bIns="45714">
            <a:spAutoFit/>
          </a:bodyPr>
          <a:lstStyle/>
          <a:p>
            <a:pPr algn="r" defTabSz="1300163"/>
            <a:r>
              <a:rPr lang="sl-SI" sz="900">
                <a:solidFill>
                  <a:srgbClr val="AAAAAA"/>
                </a:solidFill>
                <a:latin typeface="Avenir Book" charset="0"/>
                <a:cs typeface="Avenir Book" charset="0"/>
              </a:rPr>
              <a:t>© 2014 Celtra Inc. All rights reserved.</a:t>
            </a:r>
            <a:endParaRPr lang="en-US" sz="900">
              <a:solidFill>
                <a:srgbClr val="AAAAAA"/>
              </a:solidFill>
              <a:latin typeface="Avenir Book" charset="0"/>
              <a:cs typeface="Avenir Book" charset="0"/>
            </a:endParaRPr>
          </a:p>
        </p:txBody>
      </p:sp>
      <p:sp>
        <p:nvSpPr>
          <p:cNvPr id="6" name="Title 3"/>
          <p:cNvSpPr>
            <a:spLocks noGrp="1"/>
          </p:cNvSpPr>
          <p:nvPr>
            <p:ph type="title"/>
          </p:nvPr>
        </p:nvSpPr>
        <p:spPr>
          <a:xfrm>
            <a:off x="847244" y="393526"/>
            <a:ext cx="16594876" cy="1360948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200" cap="none" spc="-30">
                <a:solidFill>
                  <a:schemeClr val="tx1"/>
                </a:solidFill>
                <a:latin typeface="Avenir Book"/>
                <a:cs typeface="Avenir Book"/>
              </a:defRPr>
            </a:lvl1pPr>
          </a:lstStyle>
          <a:p>
            <a:r>
              <a:rPr lang="sl-SI" smtClean="0"/>
              <a:t>Click to edit Master title style</a:t>
            </a:r>
            <a:endParaRPr lang="en-US" dirty="0"/>
          </a:p>
        </p:txBody>
      </p:sp>
      <p:sp>
        <p:nvSpPr>
          <p:cNvPr id="9" name="Text Placeholder 20"/>
          <p:cNvSpPr>
            <a:spLocks noGrp="1"/>
          </p:cNvSpPr>
          <p:nvPr>
            <p:ph type="body" sz="quarter" idx="11" hasCustomPrompt="1"/>
          </p:nvPr>
        </p:nvSpPr>
        <p:spPr>
          <a:xfrm>
            <a:off x="847726" y="2634231"/>
            <a:ext cx="6637160" cy="41581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Arial"/>
              <a:buNone/>
              <a:defRPr sz="2200" cap="all">
                <a:solidFill>
                  <a:srgbClr val="6666CC"/>
                </a:solidFill>
                <a:latin typeface="Avenir Book"/>
                <a:cs typeface="Avenir Book"/>
              </a:defRPr>
            </a:lvl1pPr>
            <a:lvl2pPr marL="354013" marR="0" indent="0" algn="l" defTabSz="914674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 sz="2200">
                <a:solidFill>
                  <a:srgbClr val="969696"/>
                </a:solidFill>
                <a:latin typeface="Avenir Book"/>
                <a:cs typeface="Avenir Book"/>
              </a:defRPr>
            </a:lvl2pPr>
            <a:lvl3pPr marL="801688" indent="-447675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defRPr sz="2200" baseline="0">
                <a:solidFill>
                  <a:srgbClr val="969696"/>
                </a:solidFill>
                <a:latin typeface="Avenir Book"/>
                <a:cs typeface="Avenir Book"/>
              </a:defRPr>
            </a:lvl3pPr>
            <a:lvl4pPr>
              <a:defRPr sz="2200">
                <a:latin typeface="Avenir Book"/>
                <a:cs typeface="Avenir Book"/>
              </a:defRPr>
            </a:lvl4pPr>
            <a:lvl5pPr>
              <a:defRPr sz="2200">
                <a:latin typeface="Avenir Book"/>
                <a:cs typeface="Avenir Book"/>
              </a:defRPr>
            </a:lvl5pPr>
          </a:lstStyle>
          <a:p>
            <a:pPr lvl="0"/>
            <a:r>
              <a:rPr lang="sl-SI" dirty="0" smtClean="0"/>
              <a:t>Section title</a:t>
            </a:r>
          </a:p>
        </p:txBody>
      </p:sp>
      <p:sp>
        <p:nvSpPr>
          <p:cNvPr id="10" name="Text Placeholder 20"/>
          <p:cNvSpPr>
            <a:spLocks noGrp="1"/>
          </p:cNvSpPr>
          <p:nvPr>
            <p:ph type="body" sz="quarter" idx="12"/>
          </p:nvPr>
        </p:nvSpPr>
        <p:spPr>
          <a:xfrm>
            <a:off x="847726" y="3050046"/>
            <a:ext cx="6637160" cy="3247831"/>
          </a:xfrm>
          <a:prstGeom prst="rect">
            <a:avLst/>
          </a:prstGeom>
        </p:spPr>
        <p:txBody>
          <a:bodyPr>
            <a:noAutofit/>
          </a:bodyPr>
          <a:lstStyle>
            <a:lvl1pPr marL="350838" indent="-350838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Tx/>
              <a:buBlip>
                <a:blip r:embed="rId3"/>
              </a:buBlip>
              <a:defRPr sz="2200" cap="none">
                <a:solidFill>
                  <a:srgbClr val="969696"/>
                </a:solidFill>
                <a:latin typeface="Avenir Book"/>
                <a:cs typeface="Avenir Book"/>
              </a:defRPr>
            </a:lvl1pPr>
            <a:lvl2pPr marL="354013" marR="0" indent="0" algn="l" defTabSz="914674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 sz="2200">
                <a:solidFill>
                  <a:srgbClr val="969696"/>
                </a:solidFill>
                <a:latin typeface="Avenir Book"/>
                <a:cs typeface="Avenir Book"/>
              </a:defRPr>
            </a:lvl2pPr>
            <a:lvl3pPr marL="801688" indent="-447675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defRPr sz="2200" baseline="0">
                <a:solidFill>
                  <a:srgbClr val="969696"/>
                </a:solidFill>
                <a:latin typeface="Avenir Book"/>
                <a:cs typeface="Avenir Book"/>
              </a:defRPr>
            </a:lvl3pPr>
            <a:lvl4pPr>
              <a:defRPr sz="2200">
                <a:latin typeface="Avenir Book"/>
                <a:cs typeface="Avenir Book"/>
              </a:defRPr>
            </a:lvl4pPr>
            <a:lvl5pPr>
              <a:defRPr sz="2200">
                <a:latin typeface="Avenir Book"/>
                <a:cs typeface="Avenir Book"/>
              </a:defRPr>
            </a:lvl5pPr>
          </a:lstStyle>
          <a:p>
            <a:pPr lvl="0"/>
            <a:r>
              <a:rPr lang="sl-SI" dirty="0" smtClean="0"/>
              <a:t>Click to edit Master text styles</a:t>
            </a:r>
          </a:p>
        </p:txBody>
      </p:sp>
      <p:sp>
        <p:nvSpPr>
          <p:cNvPr id="11" name="Text Placeholder 20"/>
          <p:cNvSpPr>
            <a:spLocks noGrp="1"/>
          </p:cNvSpPr>
          <p:nvPr>
            <p:ph type="body" sz="quarter" idx="13" hasCustomPrompt="1"/>
          </p:nvPr>
        </p:nvSpPr>
        <p:spPr>
          <a:xfrm>
            <a:off x="9316334" y="2634231"/>
            <a:ext cx="6637160" cy="41581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Arial"/>
              <a:buNone/>
              <a:defRPr sz="2200" cap="all">
                <a:solidFill>
                  <a:srgbClr val="6666CC"/>
                </a:solidFill>
                <a:latin typeface="Avenir Book"/>
                <a:cs typeface="Avenir Book"/>
              </a:defRPr>
            </a:lvl1pPr>
            <a:lvl2pPr marL="354013" marR="0" indent="0" algn="l" defTabSz="914674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 sz="2200">
                <a:solidFill>
                  <a:srgbClr val="969696"/>
                </a:solidFill>
                <a:latin typeface="Avenir Book"/>
                <a:cs typeface="Avenir Book"/>
              </a:defRPr>
            </a:lvl2pPr>
            <a:lvl3pPr marL="801688" indent="-447675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defRPr sz="2200" baseline="0">
                <a:solidFill>
                  <a:srgbClr val="969696"/>
                </a:solidFill>
                <a:latin typeface="Avenir Book"/>
                <a:cs typeface="Avenir Book"/>
              </a:defRPr>
            </a:lvl3pPr>
            <a:lvl4pPr>
              <a:defRPr sz="2200">
                <a:latin typeface="Avenir Book"/>
                <a:cs typeface="Avenir Book"/>
              </a:defRPr>
            </a:lvl4pPr>
            <a:lvl5pPr>
              <a:defRPr sz="2200">
                <a:latin typeface="Avenir Book"/>
                <a:cs typeface="Avenir Book"/>
              </a:defRPr>
            </a:lvl5pPr>
          </a:lstStyle>
          <a:p>
            <a:pPr lvl="0"/>
            <a:r>
              <a:rPr lang="sl-SI" dirty="0" smtClean="0"/>
              <a:t>Section title</a:t>
            </a:r>
          </a:p>
        </p:txBody>
      </p:sp>
      <p:sp>
        <p:nvSpPr>
          <p:cNvPr id="12" name="Text Placeholder 20"/>
          <p:cNvSpPr>
            <a:spLocks noGrp="1"/>
          </p:cNvSpPr>
          <p:nvPr>
            <p:ph type="body" sz="quarter" idx="14"/>
          </p:nvPr>
        </p:nvSpPr>
        <p:spPr>
          <a:xfrm>
            <a:off x="9316334" y="3050046"/>
            <a:ext cx="6637160" cy="3247831"/>
          </a:xfrm>
          <a:prstGeom prst="rect">
            <a:avLst/>
          </a:prstGeom>
        </p:spPr>
        <p:txBody>
          <a:bodyPr>
            <a:noAutofit/>
          </a:bodyPr>
          <a:lstStyle>
            <a:lvl1pPr marL="350838" indent="-350838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Tx/>
              <a:buBlip>
                <a:blip r:embed="rId3"/>
              </a:buBlip>
              <a:defRPr sz="2200" cap="none">
                <a:solidFill>
                  <a:srgbClr val="969696"/>
                </a:solidFill>
                <a:latin typeface="Avenir Book"/>
                <a:cs typeface="Avenir Book"/>
              </a:defRPr>
            </a:lvl1pPr>
            <a:lvl2pPr marL="354013" marR="0" indent="0" algn="l" defTabSz="914674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 sz="2200">
                <a:solidFill>
                  <a:srgbClr val="969696"/>
                </a:solidFill>
                <a:latin typeface="Avenir Book"/>
                <a:cs typeface="Avenir Book"/>
              </a:defRPr>
            </a:lvl2pPr>
            <a:lvl3pPr marL="801688" indent="-447675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defRPr sz="2200" baseline="0">
                <a:solidFill>
                  <a:srgbClr val="969696"/>
                </a:solidFill>
                <a:latin typeface="Avenir Book"/>
                <a:cs typeface="Avenir Book"/>
              </a:defRPr>
            </a:lvl3pPr>
            <a:lvl4pPr>
              <a:defRPr sz="2200">
                <a:latin typeface="Avenir Book"/>
                <a:cs typeface="Avenir Book"/>
              </a:defRPr>
            </a:lvl4pPr>
            <a:lvl5pPr>
              <a:defRPr sz="2200">
                <a:latin typeface="Avenir Book"/>
                <a:cs typeface="Avenir Book"/>
              </a:defRPr>
            </a:lvl5pPr>
          </a:lstStyle>
          <a:p>
            <a:pPr lvl="0"/>
            <a:r>
              <a:rPr lang="sl-SI" smtClean="0"/>
              <a:t>Click to edit Master text styles</a:t>
            </a:r>
          </a:p>
        </p:txBody>
      </p:sp>
      <p:sp>
        <p:nvSpPr>
          <p:cNvPr id="14" name="Subtitle 4"/>
          <p:cNvSpPr>
            <a:spLocks noGrp="1"/>
          </p:cNvSpPr>
          <p:nvPr>
            <p:ph type="subTitle" idx="1" hasCustomPrompt="1"/>
          </p:nvPr>
        </p:nvSpPr>
        <p:spPr>
          <a:xfrm>
            <a:off x="847244" y="1696780"/>
            <a:ext cx="8469090" cy="68704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 algn="l">
              <a:buNone/>
              <a:defRPr sz="2800" baseline="0">
                <a:solidFill>
                  <a:schemeClr val="tx1"/>
                </a:solidFill>
                <a:latin typeface="Avenir Book"/>
                <a:cs typeface="Avenir Book"/>
              </a:defRPr>
            </a:lvl1pPr>
          </a:lstStyle>
          <a:p>
            <a:r>
              <a:rPr lang="en-US" dirty="0" smtClean="0"/>
              <a:t>Sub in 1 line – Click to edit subtitle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80777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no sections, 1-line subtitle">
    <p:bg>
      <p:bgPr>
        <a:blipFill dpi="0" rotWithShape="0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15736888" y="9866313"/>
            <a:ext cx="2100262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9" tIns="45714" rIns="91429" bIns="45714">
            <a:spAutoFit/>
          </a:bodyPr>
          <a:lstStyle/>
          <a:p>
            <a:pPr algn="r" defTabSz="1300163"/>
            <a:r>
              <a:rPr lang="sl-SI" sz="900">
                <a:solidFill>
                  <a:srgbClr val="AAAAAA"/>
                </a:solidFill>
                <a:latin typeface="Avenir Book" charset="0"/>
                <a:cs typeface="Avenir Book" charset="0"/>
              </a:rPr>
              <a:t>© 2014 Celtra Inc. All rights reserved.</a:t>
            </a:r>
            <a:endParaRPr lang="en-US" sz="900">
              <a:solidFill>
                <a:srgbClr val="AAAAAA"/>
              </a:solidFill>
              <a:latin typeface="Avenir Book" charset="0"/>
              <a:cs typeface="Avenir Book" charset="0"/>
            </a:endParaRPr>
          </a:p>
        </p:txBody>
      </p:sp>
      <p:sp>
        <p:nvSpPr>
          <p:cNvPr id="6" name="Title 3"/>
          <p:cNvSpPr>
            <a:spLocks noGrp="1"/>
          </p:cNvSpPr>
          <p:nvPr>
            <p:ph type="title"/>
          </p:nvPr>
        </p:nvSpPr>
        <p:spPr>
          <a:xfrm>
            <a:off x="847244" y="393526"/>
            <a:ext cx="16594876" cy="1360948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200" cap="none" spc="-30">
                <a:solidFill>
                  <a:schemeClr val="tx1"/>
                </a:solidFill>
                <a:latin typeface="Avenir Book"/>
                <a:cs typeface="Avenir Book"/>
              </a:defRPr>
            </a:lvl1pPr>
          </a:lstStyle>
          <a:p>
            <a:r>
              <a:rPr lang="sl-SI" smtClean="0"/>
              <a:t>Click to edit Master title style</a:t>
            </a:r>
            <a:endParaRPr lang="en-US" dirty="0"/>
          </a:p>
        </p:txBody>
      </p:sp>
      <p:sp>
        <p:nvSpPr>
          <p:cNvPr id="9" name="Subtitle 4"/>
          <p:cNvSpPr>
            <a:spLocks noGrp="1"/>
          </p:cNvSpPr>
          <p:nvPr>
            <p:ph type="subTitle" idx="1" hasCustomPrompt="1"/>
          </p:nvPr>
        </p:nvSpPr>
        <p:spPr>
          <a:xfrm>
            <a:off x="847244" y="1696780"/>
            <a:ext cx="8469090" cy="68704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 algn="l">
              <a:buNone/>
              <a:defRPr sz="2800" baseline="0">
                <a:solidFill>
                  <a:schemeClr val="tx1"/>
                </a:solidFill>
                <a:latin typeface="Avenir Book"/>
                <a:cs typeface="Avenir Book"/>
              </a:defRPr>
            </a:lvl1pPr>
          </a:lstStyle>
          <a:p>
            <a:r>
              <a:rPr lang="en-US" dirty="0" smtClean="0"/>
              <a:t>Sub in 1 line – Click to edit subtitle</a:t>
            </a:r>
            <a:endParaRPr lang="en-US" dirty="0"/>
          </a:p>
        </p:txBody>
      </p:sp>
      <p:sp>
        <p:nvSpPr>
          <p:cNvPr id="11" name="Text Placeholder 20"/>
          <p:cNvSpPr>
            <a:spLocks noGrp="1"/>
          </p:cNvSpPr>
          <p:nvPr>
            <p:ph type="body" sz="quarter" idx="14"/>
          </p:nvPr>
        </p:nvSpPr>
        <p:spPr>
          <a:xfrm>
            <a:off x="847726" y="2644646"/>
            <a:ext cx="6637160" cy="32478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Arial"/>
              <a:buNone/>
              <a:defRPr sz="2200" cap="none">
                <a:solidFill>
                  <a:srgbClr val="969696"/>
                </a:solidFill>
                <a:latin typeface="Avenir Book"/>
                <a:cs typeface="Avenir Book"/>
              </a:defRPr>
            </a:lvl1pPr>
            <a:lvl2pPr marL="354013" marR="0" indent="0" algn="l" defTabSz="914674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 sz="2200">
                <a:solidFill>
                  <a:srgbClr val="969696"/>
                </a:solidFill>
                <a:latin typeface="Avenir Book"/>
                <a:cs typeface="Avenir Book"/>
              </a:defRPr>
            </a:lvl2pPr>
            <a:lvl3pPr marL="801688" indent="-447675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defRPr sz="2200" baseline="0">
                <a:solidFill>
                  <a:srgbClr val="969696"/>
                </a:solidFill>
                <a:latin typeface="Avenir Book"/>
                <a:cs typeface="Avenir Book"/>
              </a:defRPr>
            </a:lvl3pPr>
            <a:lvl4pPr>
              <a:defRPr sz="2200">
                <a:latin typeface="Avenir Book"/>
                <a:cs typeface="Avenir Book"/>
              </a:defRPr>
            </a:lvl4pPr>
            <a:lvl5pPr>
              <a:defRPr sz="2200">
                <a:latin typeface="Avenir Book"/>
                <a:cs typeface="Avenir Book"/>
              </a:defRPr>
            </a:lvl5pPr>
          </a:lstStyle>
          <a:p>
            <a:pPr lvl="0"/>
            <a:r>
              <a:rPr lang="sl-SI" dirty="0" smtClean="0"/>
              <a:t>Click to edit Master text styles</a:t>
            </a:r>
          </a:p>
        </p:txBody>
      </p:sp>
      <p:sp>
        <p:nvSpPr>
          <p:cNvPr id="12" name="Text Placeholder 20"/>
          <p:cNvSpPr>
            <a:spLocks noGrp="1"/>
          </p:cNvSpPr>
          <p:nvPr>
            <p:ph type="body" sz="quarter" idx="15"/>
          </p:nvPr>
        </p:nvSpPr>
        <p:spPr>
          <a:xfrm>
            <a:off x="9316334" y="2644646"/>
            <a:ext cx="6637160" cy="32478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Arial"/>
              <a:buNone/>
              <a:defRPr sz="2200" cap="none">
                <a:solidFill>
                  <a:srgbClr val="969696"/>
                </a:solidFill>
                <a:latin typeface="Avenir Book"/>
                <a:cs typeface="Avenir Book"/>
              </a:defRPr>
            </a:lvl1pPr>
            <a:lvl2pPr marL="354013" marR="0" indent="0" algn="l" defTabSz="914674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 sz="2200">
                <a:solidFill>
                  <a:srgbClr val="969696"/>
                </a:solidFill>
                <a:latin typeface="Avenir Book"/>
                <a:cs typeface="Avenir Book"/>
              </a:defRPr>
            </a:lvl2pPr>
            <a:lvl3pPr marL="801688" indent="-447675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defRPr sz="2200" baseline="0">
                <a:solidFill>
                  <a:srgbClr val="969696"/>
                </a:solidFill>
                <a:latin typeface="Avenir Book"/>
                <a:cs typeface="Avenir Book"/>
              </a:defRPr>
            </a:lvl3pPr>
            <a:lvl4pPr>
              <a:defRPr sz="2200">
                <a:latin typeface="Avenir Book"/>
                <a:cs typeface="Avenir Book"/>
              </a:defRPr>
            </a:lvl4pPr>
            <a:lvl5pPr>
              <a:defRPr sz="2200">
                <a:latin typeface="Avenir Book"/>
                <a:cs typeface="Avenir Book"/>
              </a:defRPr>
            </a:lvl5pPr>
          </a:lstStyle>
          <a:p>
            <a:pPr lvl="0"/>
            <a:r>
              <a:rPr lang="sl-SI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97744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bullets, 1-line subtitle">
    <p:bg>
      <p:bgPr>
        <a:blipFill dpi="0" rotWithShape="0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15736888" y="9866313"/>
            <a:ext cx="2100262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9" tIns="45714" rIns="91429" bIns="45714">
            <a:spAutoFit/>
          </a:bodyPr>
          <a:lstStyle/>
          <a:p>
            <a:pPr algn="r" defTabSz="1300163"/>
            <a:r>
              <a:rPr lang="sl-SI" sz="900">
                <a:solidFill>
                  <a:srgbClr val="AAAAAA"/>
                </a:solidFill>
                <a:latin typeface="Avenir Book" charset="0"/>
                <a:cs typeface="Avenir Book" charset="0"/>
              </a:rPr>
              <a:t>© 2014 Celtra Inc. All rights reserved.</a:t>
            </a:r>
            <a:endParaRPr lang="en-US" sz="900">
              <a:solidFill>
                <a:srgbClr val="AAAAAA"/>
              </a:solidFill>
              <a:latin typeface="Avenir Book" charset="0"/>
              <a:cs typeface="Avenir Book" charset="0"/>
            </a:endParaRPr>
          </a:p>
        </p:txBody>
      </p:sp>
      <p:sp>
        <p:nvSpPr>
          <p:cNvPr id="6" name="Title 3"/>
          <p:cNvSpPr>
            <a:spLocks noGrp="1"/>
          </p:cNvSpPr>
          <p:nvPr>
            <p:ph type="title"/>
          </p:nvPr>
        </p:nvSpPr>
        <p:spPr>
          <a:xfrm>
            <a:off x="847244" y="393526"/>
            <a:ext cx="16594876" cy="1360948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200" cap="none" spc="-30">
                <a:solidFill>
                  <a:schemeClr val="tx1"/>
                </a:solidFill>
                <a:latin typeface="Avenir Book"/>
                <a:cs typeface="Avenir Book"/>
              </a:defRPr>
            </a:lvl1pPr>
          </a:lstStyle>
          <a:p>
            <a:r>
              <a:rPr lang="sl-SI" smtClean="0"/>
              <a:t>Click to edit Master title style</a:t>
            </a:r>
            <a:endParaRPr lang="en-US" dirty="0"/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0"/>
          </p:nvPr>
        </p:nvSpPr>
        <p:spPr>
          <a:xfrm>
            <a:off x="847726" y="2644645"/>
            <a:ext cx="6637160" cy="6120347"/>
          </a:xfrm>
          <a:prstGeom prst="rect">
            <a:avLst/>
          </a:prstGeom>
        </p:spPr>
        <p:txBody>
          <a:bodyPr>
            <a:noAutofit/>
          </a:bodyPr>
          <a:lstStyle>
            <a:lvl1pPr marL="350838" indent="-350838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Tx/>
              <a:buBlip>
                <a:blip r:embed="rId3"/>
              </a:buBlip>
              <a:defRPr sz="2200" cap="none">
                <a:solidFill>
                  <a:srgbClr val="969696"/>
                </a:solidFill>
                <a:latin typeface="Avenir Book"/>
                <a:cs typeface="Avenir Book"/>
              </a:defRPr>
            </a:lvl1pPr>
            <a:lvl2pPr marL="354013" marR="0" indent="0" algn="l" defTabSz="914674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 sz="2200">
                <a:solidFill>
                  <a:srgbClr val="969696"/>
                </a:solidFill>
                <a:latin typeface="Avenir Book"/>
                <a:cs typeface="Avenir Book"/>
              </a:defRPr>
            </a:lvl2pPr>
            <a:lvl3pPr marL="801688" indent="-447675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defRPr sz="2200" baseline="0">
                <a:solidFill>
                  <a:srgbClr val="969696"/>
                </a:solidFill>
                <a:latin typeface="Avenir Book"/>
                <a:cs typeface="Avenir Book"/>
              </a:defRPr>
            </a:lvl3pPr>
            <a:lvl4pPr>
              <a:defRPr sz="2200">
                <a:latin typeface="Avenir Book"/>
                <a:cs typeface="Avenir Book"/>
              </a:defRPr>
            </a:lvl4pPr>
            <a:lvl5pPr>
              <a:defRPr sz="2200">
                <a:latin typeface="Avenir Book"/>
                <a:cs typeface="Avenir Book"/>
              </a:defRPr>
            </a:lvl5pPr>
          </a:lstStyle>
          <a:p>
            <a:pPr lvl="0"/>
            <a:r>
              <a:rPr lang="sl-SI" smtClean="0"/>
              <a:t>Click to edit Master text styles</a:t>
            </a:r>
          </a:p>
          <a:p>
            <a:pPr lvl="1"/>
            <a:r>
              <a:rPr lang="sl-SI" smtClean="0"/>
              <a:t>Second level</a:t>
            </a:r>
          </a:p>
        </p:txBody>
      </p:sp>
      <p:sp>
        <p:nvSpPr>
          <p:cNvPr id="7" name="Text Placeholder 20"/>
          <p:cNvSpPr>
            <a:spLocks noGrp="1"/>
          </p:cNvSpPr>
          <p:nvPr>
            <p:ph type="body" sz="quarter" idx="12"/>
          </p:nvPr>
        </p:nvSpPr>
        <p:spPr>
          <a:xfrm>
            <a:off x="9316334" y="2644645"/>
            <a:ext cx="6637160" cy="6120347"/>
          </a:xfrm>
          <a:prstGeom prst="rect">
            <a:avLst/>
          </a:prstGeom>
        </p:spPr>
        <p:txBody>
          <a:bodyPr>
            <a:noAutofit/>
          </a:bodyPr>
          <a:lstStyle>
            <a:lvl1pPr marL="350838" indent="-350838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Tx/>
              <a:buBlip>
                <a:blip r:embed="rId3"/>
              </a:buBlip>
              <a:defRPr sz="2200" cap="none">
                <a:solidFill>
                  <a:srgbClr val="969696"/>
                </a:solidFill>
                <a:latin typeface="Avenir Book"/>
                <a:cs typeface="Avenir Book"/>
              </a:defRPr>
            </a:lvl1pPr>
            <a:lvl2pPr marL="354013" marR="0" indent="0" algn="l" defTabSz="914674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 sz="2200">
                <a:solidFill>
                  <a:srgbClr val="969696"/>
                </a:solidFill>
                <a:latin typeface="Avenir Book"/>
                <a:cs typeface="Avenir Book"/>
              </a:defRPr>
            </a:lvl2pPr>
            <a:lvl3pPr marL="801688" indent="-447675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defRPr sz="2200" baseline="0">
                <a:solidFill>
                  <a:srgbClr val="969696"/>
                </a:solidFill>
                <a:latin typeface="Avenir Book"/>
                <a:cs typeface="Avenir Book"/>
              </a:defRPr>
            </a:lvl3pPr>
            <a:lvl4pPr>
              <a:defRPr sz="2200">
                <a:latin typeface="Avenir Book"/>
                <a:cs typeface="Avenir Book"/>
              </a:defRPr>
            </a:lvl4pPr>
            <a:lvl5pPr>
              <a:defRPr sz="2200">
                <a:latin typeface="Avenir Book"/>
                <a:cs typeface="Avenir Book"/>
              </a:defRPr>
            </a:lvl5pPr>
          </a:lstStyle>
          <a:p>
            <a:pPr lvl="0"/>
            <a:r>
              <a:rPr lang="sl-SI" smtClean="0"/>
              <a:t>Click to edit Master text styles</a:t>
            </a:r>
          </a:p>
          <a:p>
            <a:pPr lvl="1"/>
            <a:r>
              <a:rPr lang="sl-SI" smtClean="0"/>
              <a:t>Second level</a:t>
            </a:r>
          </a:p>
        </p:txBody>
      </p:sp>
      <p:sp>
        <p:nvSpPr>
          <p:cNvPr id="9" name="Subtitle 4"/>
          <p:cNvSpPr>
            <a:spLocks noGrp="1"/>
          </p:cNvSpPr>
          <p:nvPr>
            <p:ph type="subTitle" idx="1" hasCustomPrompt="1"/>
          </p:nvPr>
        </p:nvSpPr>
        <p:spPr>
          <a:xfrm>
            <a:off x="847244" y="1696780"/>
            <a:ext cx="8469090" cy="68704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 algn="l">
              <a:buNone/>
              <a:defRPr sz="2800" baseline="0">
                <a:solidFill>
                  <a:schemeClr val="tx1"/>
                </a:solidFill>
                <a:latin typeface="Avenir Book"/>
                <a:cs typeface="Avenir Book"/>
              </a:defRPr>
            </a:lvl1pPr>
          </a:lstStyle>
          <a:p>
            <a:r>
              <a:rPr lang="en-US" dirty="0" smtClean="0"/>
              <a:t>Sub in 1 line – Click to edit subtitle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93109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/Process">
    <p:bg>
      <p:bgPr>
        <a:blipFill dpi="0" rotWithShape="0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15736888" y="9866313"/>
            <a:ext cx="2100262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9" tIns="45714" rIns="91429" bIns="45714">
            <a:spAutoFit/>
          </a:bodyPr>
          <a:lstStyle/>
          <a:p>
            <a:pPr algn="r" defTabSz="1300163"/>
            <a:r>
              <a:rPr lang="sl-SI" sz="900">
                <a:solidFill>
                  <a:srgbClr val="AAAAAA"/>
                </a:solidFill>
                <a:latin typeface="Avenir Book" charset="0"/>
                <a:cs typeface="Avenir Book" charset="0"/>
              </a:rPr>
              <a:t>© 2014 Celtra Inc. All rights reserved.</a:t>
            </a:r>
            <a:endParaRPr lang="en-US" sz="900">
              <a:solidFill>
                <a:srgbClr val="AAAAAA"/>
              </a:solidFill>
              <a:latin typeface="Avenir Book" charset="0"/>
              <a:cs typeface="Avenir Book" charset="0"/>
            </a:endParaRPr>
          </a:p>
        </p:txBody>
      </p:sp>
      <p:sp>
        <p:nvSpPr>
          <p:cNvPr id="6" name="Title 3"/>
          <p:cNvSpPr>
            <a:spLocks noGrp="1"/>
          </p:cNvSpPr>
          <p:nvPr>
            <p:ph type="title"/>
          </p:nvPr>
        </p:nvSpPr>
        <p:spPr>
          <a:xfrm>
            <a:off x="847244" y="393526"/>
            <a:ext cx="16594876" cy="1360948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200" cap="none" spc="-30">
                <a:solidFill>
                  <a:schemeClr val="tx1"/>
                </a:solidFill>
                <a:latin typeface="Avenir Book"/>
                <a:cs typeface="Avenir Book"/>
              </a:defRPr>
            </a:lvl1pPr>
          </a:lstStyle>
          <a:p>
            <a:r>
              <a:rPr lang="sl-SI" smtClean="0"/>
              <a:t>Click to edit Master title style</a:t>
            </a:r>
            <a:endParaRPr lang="en-US" dirty="0"/>
          </a:p>
        </p:txBody>
      </p:sp>
      <p:sp>
        <p:nvSpPr>
          <p:cNvPr id="13" name="Subtitle 4"/>
          <p:cNvSpPr>
            <a:spLocks noGrp="1"/>
          </p:cNvSpPr>
          <p:nvPr>
            <p:ph type="subTitle" idx="1"/>
          </p:nvPr>
        </p:nvSpPr>
        <p:spPr>
          <a:xfrm>
            <a:off x="847244" y="1696780"/>
            <a:ext cx="8469090" cy="102016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 algn="l">
              <a:buNone/>
              <a:defRPr sz="2800" baseline="0">
                <a:solidFill>
                  <a:schemeClr val="tx1"/>
                </a:solidFill>
                <a:latin typeface="Avenir Book"/>
                <a:cs typeface="Avenir Book"/>
              </a:defRPr>
            </a:lvl1pPr>
          </a:lstStyle>
          <a:p>
            <a:r>
              <a:rPr lang="sl-SI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830595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 slide">
    <p:bg>
      <p:bgPr>
        <a:blipFill dpi="0" rotWithShape="0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/>
          <p:cNvSpPr>
            <a:spLocks noGrp="1"/>
          </p:cNvSpPr>
          <p:nvPr>
            <p:ph type="title"/>
          </p:nvPr>
        </p:nvSpPr>
        <p:spPr>
          <a:xfrm>
            <a:off x="857654" y="3572338"/>
            <a:ext cx="16594876" cy="1360948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7700" cap="all" spc="-200">
                <a:solidFill>
                  <a:srgbClr val="D9D9FA"/>
                </a:solidFill>
                <a:latin typeface="Avenir Light"/>
                <a:cs typeface="Avenir Light"/>
              </a:defRPr>
            </a:lvl1pPr>
          </a:lstStyle>
          <a:p>
            <a:r>
              <a:rPr lang="sl-SI" smtClean="0"/>
              <a:t>Click to edit Master title style</a:t>
            </a:r>
            <a:endParaRPr lang="en-US" dirty="0"/>
          </a:p>
        </p:txBody>
      </p:sp>
      <p:sp>
        <p:nvSpPr>
          <p:cNvPr id="4" name="Subtitle 4"/>
          <p:cNvSpPr>
            <a:spLocks noGrp="1"/>
          </p:cNvSpPr>
          <p:nvPr>
            <p:ph type="subTitle" idx="1"/>
          </p:nvPr>
        </p:nvSpPr>
        <p:spPr>
          <a:xfrm>
            <a:off x="857654" y="5011063"/>
            <a:ext cx="9989704" cy="225492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ts val="4200"/>
              </a:lnSpc>
              <a:spcBef>
                <a:spcPts val="0"/>
              </a:spcBef>
              <a:buNone/>
              <a:defRPr sz="3600">
                <a:solidFill>
                  <a:srgbClr val="C8C8C8"/>
                </a:solidFill>
                <a:latin typeface="Avenir Book"/>
                <a:cs typeface="Avenir Book"/>
              </a:defRPr>
            </a:lvl1pPr>
          </a:lstStyle>
          <a:p>
            <a:r>
              <a:rPr lang="sl-SI" smtClean="0"/>
              <a:t>Click to edit Master subtitle style</a:t>
            </a:r>
            <a:endParaRPr lang="en-US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3" hasCustomPrompt="1"/>
          </p:nvPr>
        </p:nvSpPr>
        <p:spPr>
          <a:xfrm>
            <a:off x="524529" y="365125"/>
            <a:ext cx="2296617" cy="73818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C8C8C8"/>
                </a:solidFill>
                <a:latin typeface="Avenir Book"/>
                <a:cs typeface="Avenir Book"/>
              </a:defRPr>
            </a:lvl1pPr>
          </a:lstStyle>
          <a:p>
            <a:pPr lvl="0"/>
            <a:r>
              <a:rPr lang="sl-SI" noProof="0" dirty="0" smtClean="0"/>
              <a:t>Client logo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9744192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- Section title">
    <p:bg>
      <p:bgPr>
        <a:blipFill dpi="0" rotWithShape="0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15736888" y="9866313"/>
            <a:ext cx="2100262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9" tIns="45714" rIns="91429" bIns="45714">
            <a:spAutoFit/>
          </a:bodyPr>
          <a:lstStyle/>
          <a:p>
            <a:pPr algn="r" defTabSz="1300163"/>
            <a:r>
              <a:rPr lang="sl-SI" sz="900">
                <a:solidFill>
                  <a:srgbClr val="AAAAAA"/>
                </a:solidFill>
                <a:latin typeface="Avenir Book" charset="0"/>
                <a:cs typeface="Avenir Book" charset="0"/>
              </a:rPr>
              <a:t>© 2014 Celtra Inc. All rights reserved.</a:t>
            </a:r>
            <a:endParaRPr lang="en-US" sz="900">
              <a:solidFill>
                <a:srgbClr val="AAAAAA"/>
              </a:solidFill>
              <a:latin typeface="Avenir Book" charset="0"/>
              <a:cs typeface="Avenir Book" charset="0"/>
            </a:endParaRPr>
          </a:p>
        </p:txBody>
      </p:sp>
      <p:sp>
        <p:nvSpPr>
          <p:cNvPr id="3" name="Title 3"/>
          <p:cNvSpPr>
            <a:spLocks noGrp="1"/>
          </p:cNvSpPr>
          <p:nvPr>
            <p:ph type="title"/>
          </p:nvPr>
        </p:nvSpPr>
        <p:spPr>
          <a:xfrm>
            <a:off x="847244" y="393526"/>
            <a:ext cx="16594876" cy="1360948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200" cap="none" spc="-30">
                <a:solidFill>
                  <a:schemeClr val="tx1"/>
                </a:solidFill>
                <a:latin typeface="Avenir Book"/>
                <a:cs typeface="Avenir Book"/>
              </a:defRPr>
            </a:lvl1pPr>
          </a:lstStyle>
          <a:p>
            <a:r>
              <a:rPr lang="sl-SI" smtClean="0"/>
              <a:t>Click to edit Master title style</a:t>
            </a:r>
            <a:endParaRPr lang="en-US" dirty="0"/>
          </a:p>
        </p:txBody>
      </p:sp>
      <p:sp>
        <p:nvSpPr>
          <p:cNvPr id="9" name="Text Placeholder 20"/>
          <p:cNvSpPr>
            <a:spLocks noGrp="1"/>
          </p:cNvSpPr>
          <p:nvPr>
            <p:ph type="body" sz="quarter" idx="10" hasCustomPrompt="1"/>
          </p:nvPr>
        </p:nvSpPr>
        <p:spPr>
          <a:xfrm>
            <a:off x="847726" y="3071441"/>
            <a:ext cx="6637160" cy="41581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Arial"/>
              <a:buNone/>
              <a:defRPr sz="2200" cap="all">
                <a:solidFill>
                  <a:srgbClr val="6666CC"/>
                </a:solidFill>
                <a:latin typeface="Avenir Book"/>
                <a:cs typeface="Avenir Book"/>
              </a:defRPr>
            </a:lvl1pPr>
            <a:lvl2pPr marL="354013" marR="0" indent="0" algn="l" defTabSz="914674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 sz="2200">
                <a:solidFill>
                  <a:srgbClr val="969696"/>
                </a:solidFill>
                <a:latin typeface="Avenir Book"/>
                <a:cs typeface="Avenir Book"/>
              </a:defRPr>
            </a:lvl2pPr>
            <a:lvl3pPr marL="801688" indent="-447675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defRPr sz="2200" baseline="0">
                <a:solidFill>
                  <a:srgbClr val="969696"/>
                </a:solidFill>
                <a:latin typeface="Avenir Book"/>
                <a:cs typeface="Avenir Book"/>
              </a:defRPr>
            </a:lvl3pPr>
            <a:lvl4pPr>
              <a:defRPr sz="2200">
                <a:latin typeface="Avenir Book"/>
                <a:cs typeface="Avenir Book"/>
              </a:defRPr>
            </a:lvl4pPr>
            <a:lvl5pPr>
              <a:defRPr sz="2200">
                <a:latin typeface="Avenir Book"/>
                <a:cs typeface="Avenir Book"/>
              </a:defRPr>
            </a:lvl5pPr>
          </a:lstStyle>
          <a:p>
            <a:pPr lvl="0"/>
            <a:r>
              <a:rPr lang="sl-SI" dirty="0" smtClean="0"/>
              <a:t>Section title</a:t>
            </a:r>
          </a:p>
        </p:txBody>
      </p:sp>
      <p:sp>
        <p:nvSpPr>
          <p:cNvPr id="10" name="Text Placeholder 20"/>
          <p:cNvSpPr>
            <a:spLocks noGrp="1"/>
          </p:cNvSpPr>
          <p:nvPr>
            <p:ph type="body" sz="quarter" idx="13"/>
          </p:nvPr>
        </p:nvSpPr>
        <p:spPr>
          <a:xfrm>
            <a:off x="847726" y="3487256"/>
            <a:ext cx="6637160" cy="5975190"/>
          </a:xfrm>
          <a:prstGeom prst="rect">
            <a:avLst/>
          </a:prstGeom>
        </p:spPr>
        <p:txBody>
          <a:bodyPr>
            <a:noAutofit/>
          </a:bodyPr>
          <a:lstStyle>
            <a:lvl1pPr marL="350838" indent="-350838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Tx/>
              <a:buBlip>
                <a:blip r:embed="rId3"/>
              </a:buBlip>
              <a:defRPr sz="2200" cap="none">
                <a:solidFill>
                  <a:srgbClr val="969696"/>
                </a:solidFill>
                <a:latin typeface="Avenir Book"/>
                <a:cs typeface="Avenir Book"/>
              </a:defRPr>
            </a:lvl1pPr>
            <a:lvl2pPr marL="354013" marR="0" indent="0" algn="l" defTabSz="914674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 sz="2200">
                <a:solidFill>
                  <a:srgbClr val="969696"/>
                </a:solidFill>
                <a:latin typeface="Avenir Book"/>
                <a:cs typeface="Avenir Book"/>
              </a:defRPr>
            </a:lvl2pPr>
            <a:lvl3pPr marL="801688" indent="-447675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defRPr sz="2200" baseline="0">
                <a:solidFill>
                  <a:srgbClr val="969696"/>
                </a:solidFill>
                <a:latin typeface="Avenir Book"/>
                <a:cs typeface="Avenir Book"/>
              </a:defRPr>
            </a:lvl3pPr>
            <a:lvl4pPr>
              <a:defRPr sz="2200">
                <a:latin typeface="Avenir Book"/>
                <a:cs typeface="Avenir Book"/>
              </a:defRPr>
            </a:lvl4pPr>
            <a:lvl5pPr>
              <a:defRPr sz="2200">
                <a:latin typeface="Avenir Book"/>
                <a:cs typeface="Avenir Book"/>
              </a:defRPr>
            </a:lvl5pPr>
          </a:lstStyle>
          <a:p>
            <a:pPr lvl="0"/>
            <a:r>
              <a:rPr lang="sl-SI" smtClean="0"/>
              <a:t>Click to edit Master text styles</a:t>
            </a:r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9389938" y="3299885"/>
            <a:ext cx="8447211" cy="616256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latin typeface="Avenir Book"/>
                <a:cs typeface="Avenir Book"/>
              </a:defRPr>
            </a:lvl1pPr>
          </a:lstStyle>
          <a:p>
            <a:pPr lvl="0"/>
            <a:r>
              <a:rPr lang="sl-SI" noProof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8" name="Subtitle 4"/>
          <p:cNvSpPr>
            <a:spLocks noGrp="1"/>
          </p:cNvSpPr>
          <p:nvPr>
            <p:ph type="subTitle" idx="1" hasCustomPrompt="1"/>
          </p:nvPr>
        </p:nvSpPr>
        <p:spPr>
          <a:xfrm>
            <a:off x="847244" y="1696780"/>
            <a:ext cx="8469090" cy="102016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 algn="l">
              <a:buNone/>
              <a:defRPr sz="2800" baseline="0">
                <a:solidFill>
                  <a:schemeClr val="tx1"/>
                </a:solidFill>
                <a:latin typeface="Avenir Book"/>
                <a:cs typeface="Avenir Book"/>
              </a:defRPr>
            </a:lvl1pPr>
          </a:lstStyle>
          <a:p>
            <a:r>
              <a:rPr lang="sl-SI" dirty="0" smtClean="0"/>
              <a:t>Sub in 2 lines</a:t>
            </a:r>
            <a:br>
              <a:rPr lang="sl-SI" dirty="0" smtClean="0"/>
            </a:br>
            <a:r>
              <a:rPr lang="sl-SI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271796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- no section title">
    <p:bg>
      <p:bgPr>
        <a:blipFill dpi="0" rotWithShape="0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15736888" y="9866313"/>
            <a:ext cx="2100262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9" tIns="45714" rIns="91429" bIns="45714">
            <a:spAutoFit/>
          </a:bodyPr>
          <a:lstStyle/>
          <a:p>
            <a:pPr algn="r" defTabSz="1300163"/>
            <a:r>
              <a:rPr lang="sl-SI" sz="900">
                <a:solidFill>
                  <a:srgbClr val="AAAAAA"/>
                </a:solidFill>
                <a:latin typeface="Avenir Book" charset="0"/>
                <a:cs typeface="Avenir Book" charset="0"/>
              </a:rPr>
              <a:t>© 2014 Celtra Inc. All rights reserved.</a:t>
            </a:r>
            <a:endParaRPr lang="en-US" sz="900">
              <a:solidFill>
                <a:srgbClr val="AAAAAA"/>
              </a:solidFill>
              <a:latin typeface="Avenir Book" charset="0"/>
              <a:cs typeface="Avenir Book" charset="0"/>
            </a:endParaRPr>
          </a:p>
        </p:txBody>
      </p:sp>
      <p:sp>
        <p:nvSpPr>
          <p:cNvPr id="3" name="Title 3"/>
          <p:cNvSpPr>
            <a:spLocks noGrp="1"/>
          </p:cNvSpPr>
          <p:nvPr>
            <p:ph type="title"/>
          </p:nvPr>
        </p:nvSpPr>
        <p:spPr>
          <a:xfrm>
            <a:off x="847244" y="393526"/>
            <a:ext cx="16594876" cy="1360948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200" cap="none" spc="-30">
                <a:solidFill>
                  <a:schemeClr val="tx1"/>
                </a:solidFill>
                <a:latin typeface="Avenir Book"/>
                <a:cs typeface="Avenir Book"/>
              </a:defRPr>
            </a:lvl1pPr>
          </a:lstStyle>
          <a:p>
            <a:r>
              <a:rPr lang="sl-SI" smtClean="0"/>
              <a:t>Click to edit Master title style</a:t>
            </a:r>
            <a:endParaRPr lang="en-US" dirty="0"/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9389938" y="3299885"/>
            <a:ext cx="8447211" cy="616256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latin typeface="Avenir Book"/>
                <a:cs typeface="Avenir Book"/>
              </a:defRPr>
            </a:lvl1pPr>
          </a:lstStyle>
          <a:p>
            <a:pPr lvl="0"/>
            <a:r>
              <a:rPr lang="sl-SI" noProof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7" name="Subtitle 4"/>
          <p:cNvSpPr>
            <a:spLocks noGrp="1"/>
          </p:cNvSpPr>
          <p:nvPr>
            <p:ph type="subTitle" idx="1" hasCustomPrompt="1"/>
          </p:nvPr>
        </p:nvSpPr>
        <p:spPr>
          <a:xfrm>
            <a:off x="847244" y="1696780"/>
            <a:ext cx="8469090" cy="102016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 algn="l">
              <a:buNone/>
              <a:defRPr sz="2800" baseline="0">
                <a:solidFill>
                  <a:schemeClr val="tx1"/>
                </a:solidFill>
                <a:latin typeface="Avenir Book"/>
                <a:cs typeface="Avenir Book"/>
              </a:defRPr>
            </a:lvl1pPr>
          </a:lstStyle>
          <a:p>
            <a:r>
              <a:rPr lang="sl-SI" dirty="0" smtClean="0"/>
              <a:t>Sub in 2 lines</a:t>
            </a:r>
            <a:br>
              <a:rPr lang="sl-SI" dirty="0" smtClean="0"/>
            </a:br>
            <a:r>
              <a:rPr lang="sl-SI" dirty="0" smtClean="0"/>
              <a:t>Click to edit Master subtitle style</a:t>
            </a:r>
            <a:endParaRPr lang="en-US" dirty="0"/>
          </a:p>
        </p:txBody>
      </p:sp>
      <p:sp>
        <p:nvSpPr>
          <p:cNvPr id="10" name="Text Placeholder 20"/>
          <p:cNvSpPr>
            <a:spLocks noGrp="1"/>
          </p:cNvSpPr>
          <p:nvPr>
            <p:ph type="body" sz="quarter" idx="14"/>
          </p:nvPr>
        </p:nvSpPr>
        <p:spPr>
          <a:xfrm>
            <a:off x="847726" y="3071441"/>
            <a:ext cx="6637160" cy="32478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Arial"/>
              <a:buNone/>
              <a:defRPr sz="2200" cap="none">
                <a:solidFill>
                  <a:srgbClr val="969696"/>
                </a:solidFill>
                <a:latin typeface="Avenir Book"/>
                <a:cs typeface="Avenir Book"/>
              </a:defRPr>
            </a:lvl1pPr>
            <a:lvl2pPr marL="354013" marR="0" indent="0" algn="l" defTabSz="914674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 sz="2200">
                <a:solidFill>
                  <a:srgbClr val="969696"/>
                </a:solidFill>
                <a:latin typeface="Avenir Book"/>
                <a:cs typeface="Avenir Book"/>
              </a:defRPr>
            </a:lvl2pPr>
            <a:lvl3pPr marL="801688" indent="-447675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defRPr sz="2200" baseline="0">
                <a:solidFill>
                  <a:srgbClr val="969696"/>
                </a:solidFill>
                <a:latin typeface="Avenir Book"/>
                <a:cs typeface="Avenir Book"/>
              </a:defRPr>
            </a:lvl3pPr>
            <a:lvl4pPr>
              <a:defRPr sz="2200">
                <a:latin typeface="Avenir Book"/>
                <a:cs typeface="Avenir Book"/>
              </a:defRPr>
            </a:lvl4pPr>
            <a:lvl5pPr>
              <a:defRPr sz="2200">
                <a:latin typeface="Avenir Book"/>
                <a:cs typeface="Avenir Book"/>
              </a:defRPr>
            </a:lvl5pPr>
          </a:lstStyle>
          <a:p>
            <a:pPr lvl="0"/>
            <a:r>
              <a:rPr lang="sl-SI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77896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w client logo">
    <p:bg>
      <p:bgPr>
        <a:blipFill dpi="0" rotWithShape="0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/>
          <p:cNvSpPr>
            <a:spLocks noGrp="1"/>
          </p:cNvSpPr>
          <p:nvPr>
            <p:ph type="title"/>
          </p:nvPr>
        </p:nvSpPr>
        <p:spPr>
          <a:xfrm>
            <a:off x="763964" y="1198920"/>
            <a:ext cx="16594876" cy="1360948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11000" cap="all" spc="-200">
                <a:solidFill>
                  <a:srgbClr val="FFFFFF"/>
                </a:solidFill>
                <a:latin typeface="Avenir Light"/>
                <a:cs typeface="Avenir Light"/>
              </a:defRPr>
            </a:lvl1pPr>
          </a:lstStyle>
          <a:p>
            <a:r>
              <a:rPr lang="sl-SI" smtClean="0"/>
              <a:t>Click to edit Master title style</a:t>
            </a:r>
            <a:endParaRPr lang="en-US" dirty="0"/>
          </a:p>
        </p:txBody>
      </p:sp>
      <p:sp>
        <p:nvSpPr>
          <p:cNvPr id="7" name="Subtitle 4"/>
          <p:cNvSpPr>
            <a:spLocks noGrp="1"/>
          </p:cNvSpPr>
          <p:nvPr>
            <p:ph type="subTitle" idx="1"/>
          </p:nvPr>
        </p:nvSpPr>
        <p:spPr>
          <a:xfrm>
            <a:off x="1746204" y="2741745"/>
            <a:ext cx="14570894" cy="7507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4000">
                <a:solidFill>
                  <a:srgbClr val="D9D9FA"/>
                </a:solidFill>
                <a:latin typeface="Avenir Light"/>
                <a:cs typeface="Avenir Light"/>
              </a:defRPr>
            </a:lvl1pPr>
          </a:lstStyle>
          <a:p>
            <a:r>
              <a:rPr lang="sl-SI" smtClean="0"/>
              <a:t>Click to edit Master subtitle style</a:t>
            </a:r>
            <a:endParaRPr lang="en-US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 hasCustomPrompt="1"/>
          </p:nvPr>
        </p:nvSpPr>
        <p:spPr>
          <a:xfrm>
            <a:off x="524529" y="365125"/>
            <a:ext cx="2296617" cy="73818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C8C8C8"/>
                </a:solidFill>
                <a:latin typeface="Avenir Light"/>
                <a:cs typeface="Avenir Light"/>
              </a:defRPr>
            </a:lvl1pPr>
          </a:lstStyle>
          <a:p>
            <a:pPr lvl="0"/>
            <a:r>
              <a:rPr lang="sl-SI" noProof="0" dirty="0" smtClean="0"/>
              <a:t>Client logo</a:t>
            </a:r>
            <a:endParaRPr lang="en-US" noProof="0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874838" y="5754688"/>
            <a:ext cx="2292350" cy="330358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sl-SI" noProof="0" dirty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4990221" y="5040362"/>
            <a:ext cx="2629571" cy="424660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sl-SI" noProof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9177138" y="4673247"/>
            <a:ext cx="7124060" cy="514950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sl-SI" noProof="0" smtClean="0"/>
              <a:t>Drag picture to placeholder or click icon to add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9816141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- bullets">
    <p:bg>
      <p:bgPr>
        <a:blipFill dpi="0" rotWithShape="0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15736888" y="9866313"/>
            <a:ext cx="2100262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9" tIns="45714" rIns="91429" bIns="45714">
            <a:spAutoFit/>
          </a:bodyPr>
          <a:lstStyle/>
          <a:p>
            <a:pPr algn="r" defTabSz="1300163"/>
            <a:r>
              <a:rPr lang="sl-SI" sz="900">
                <a:solidFill>
                  <a:srgbClr val="AAAAAA"/>
                </a:solidFill>
                <a:latin typeface="Avenir Book" charset="0"/>
                <a:cs typeface="Avenir Book" charset="0"/>
              </a:rPr>
              <a:t>© 2014 Celtra Inc. All rights reserved.</a:t>
            </a:r>
            <a:endParaRPr lang="en-US" sz="900">
              <a:solidFill>
                <a:srgbClr val="AAAAAA"/>
              </a:solidFill>
              <a:latin typeface="Avenir Book" charset="0"/>
              <a:cs typeface="Avenir Book" charset="0"/>
            </a:endParaRPr>
          </a:p>
        </p:txBody>
      </p:sp>
      <p:sp>
        <p:nvSpPr>
          <p:cNvPr id="3" name="Title 3"/>
          <p:cNvSpPr>
            <a:spLocks noGrp="1"/>
          </p:cNvSpPr>
          <p:nvPr>
            <p:ph type="title"/>
          </p:nvPr>
        </p:nvSpPr>
        <p:spPr>
          <a:xfrm>
            <a:off x="847244" y="393526"/>
            <a:ext cx="16594876" cy="1360948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200" cap="none" spc="-30">
                <a:solidFill>
                  <a:schemeClr val="tx1"/>
                </a:solidFill>
                <a:latin typeface="Avenir Book"/>
                <a:cs typeface="Avenir Book"/>
              </a:defRPr>
            </a:lvl1pPr>
          </a:lstStyle>
          <a:p>
            <a:r>
              <a:rPr lang="sl-SI" smtClean="0"/>
              <a:t>Click to edit Master title style</a:t>
            </a:r>
            <a:endParaRPr lang="en-US" dirty="0"/>
          </a:p>
        </p:txBody>
      </p:sp>
      <p:sp>
        <p:nvSpPr>
          <p:cNvPr id="8" name="Text Placeholder 20"/>
          <p:cNvSpPr>
            <a:spLocks noGrp="1"/>
          </p:cNvSpPr>
          <p:nvPr>
            <p:ph type="body" sz="quarter" idx="12"/>
          </p:nvPr>
        </p:nvSpPr>
        <p:spPr>
          <a:xfrm>
            <a:off x="847726" y="3071440"/>
            <a:ext cx="6637160" cy="6391006"/>
          </a:xfrm>
          <a:prstGeom prst="rect">
            <a:avLst/>
          </a:prstGeom>
        </p:spPr>
        <p:txBody>
          <a:bodyPr>
            <a:noAutofit/>
          </a:bodyPr>
          <a:lstStyle>
            <a:lvl1pPr marL="350838" indent="-350838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Tx/>
              <a:buBlip>
                <a:blip r:embed="rId3"/>
              </a:buBlip>
              <a:defRPr sz="2200" cap="none">
                <a:solidFill>
                  <a:srgbClr val="969696"/>
                </a:solidFill>
                <a:latin typeface="Avenir Book"/>
                <a:cs typeface="Avenir Book"/>
              </a:defRPr>
            </a:lvl1pPr>
            <a:lvl2pPr marL="354013" marR="0" indent="0" algn="l" defTabSz="914674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 sz="2200">
                <a:solidFill>
                  <a:srgbClr val="969696"/>
                </a:solidFill>
                <a:latin typeface="Avenir Book"/>
                <a:cs typeface="Avenir Book"/>
              </a:defRPr>
            </a:lvl2pPr>
            <a:lvl3pPr marL="801688" indent="-447675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defRPr sz="2200" baseline="0">
                <a:solidFill>
                  <a:srgbClr val="969696"/>
                </a:solidFill>
                <a:latin typeface="Avenir Book"/>
                <a:cs typeface="Avenir Book"/>
              </a:defRPr>
            </a:lvl3pPr>
            <a:lvl4pPr>
              <a:defRPr sz="2200">
                <a:latin typeface="Avenir Book"/>
                <a:cs typeface="Avenir Book"/>
              </a:defRPr>
            </a:lvl4pPr>
            <a:lvl5pPr>
              <a:defRPr sz="2200">
                <a:latin typeface="Avenir Book"/>
                <a:cs typeface="Avenir Book"/>
              </a:defRPr>
            </a:lvl5pPr>
          </a:lstStyle>
          <a:p>
            <a:pPr lvl="0"/>
            <a:r>
              <a:rPr lang="sl-SI" dirty="0" smtClean="0"/>
              <a:t>Click to edit Master text styles</a:t>
            </a:r>
          </a:p>
          <a:p>
            <a:pPr lvl="1"/>
            <a:r>
              <a:rPr lang="sl-SI" dirty="0" smtClean="0"/>
              <a:t>Content</a:t>
            </a:r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9389938" y="3299885"/>
            <a:ext cx="8447211" cy="616256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latin typeface="Avenir Book"/>
                <a:cs typeface="Avenir Book"/>
              </a:defRPr>
            </a:lvl1pPr>
          </a:lstStyle>
          <a:p>
            <a:pPr lvl="0"/>
            <a:r>
              <a:rPr lang="sl-SI" noProof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7" name="Subtitle 4"/>
          <p:cNvSpPr>
            <a:spLocks noGrp="1"/>
          </p:cNvSpPr>
          <p:nvPr>
            <p:ph type="subTitle" idx="1" hasCustomPrompt="1"/>
          </p:nvPr>
        </p:nvSpPr>
        <p:spPr>
          <a:xfrm>
            <a:off x="847244" y="1696780"/>
            <a:ext cx="8469090" cy="102016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 algn="l">
              <a:buNone/>
              <a:defRPr sz="2800" baseline="0">
                <a:solidFill>
                  <a:schemeClr val="tx1"/>
                </a:solidFill>
                <a:latin typeface="Avenir Book"/>
                <a:cs typeface="Avenir Book"/>
              </a:defRPr>
            </a:lvl1pPr>
          </a:lstStyle>
          <a:p>
            <a:r>
              <a:rPr lang="sl-SI" dirty="0" smtClean="0"/>
              <a:t>Sub in 2 lines</a:t>
            </a:r>
            <a:br>
              <a:rPr lang="sl-SI" dirty="0" smtClean="0"/>
            </a:br>
            <a:r>
              <a:rPr lang="sl-SI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489869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- section title, 1-line subtitle">
    <p:bg>
      <p:bgPr>
        <a:blipFill dpi="0" rotWithShape="0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15736888" y="9866313"/>
            <a:ext cx="2100262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9" tIns="45714" rIns="91429" bIns="45714">
            <a:spAutoFit/>
          </a:bodyPr>
          <a:lstStyle/>
          <a:p>
            <a:pPr algn="r" defTabSz="1300163"/>
            <a:r>
              <a:rPr lang="sl-SI" sz="900">
                <a:solidFill>
                  <a:srgbClr val="AAAAAA"/>
                </a:solidFill>
                <a:latin typeface="Avenir Book" charset="0"/>
                <a:cs typeface="Avenir Book" charset="0"/>
              </a:rPr>
              <a:t>© 2014 Celtra Inc. All rights reserved.</a:t>
            </a:r>
            <a:endParaRPr lang="en-US" sz="900">
              <a:solidFill>
                <a:srgbClr val="AAAAAA"/>
              </a:solidFill>
              <a:latin typeface="Avenir Book" charset="0"/>
              <a:cs typeface="Avenir Book" charset="0"/>
            </a:endParaRPr>
          </a:p>
        </p:txBody>
      </p:sp>
      <p:sp>
        <p:nvSpPr>
          <p:cNvPr id="3" name="Title 3"/>
          <p:cNvSpPr>
            <a:spLocks noGrp="1"/>
          </p:cNvSpPr>
          <p:nvPr>
            <p:ph type="title"/>
          </p:nvPr>
        </p:nvSpPr>
        <p:spPr>
          <a:xfrm>
            <a:off x="847244" y="393526"/>
            <a:ext cx="16594876" cy="1360948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200" cap="none" spc="-30">
                <a:solidFill>
                  <a:schemeClr val="tx1"/>
                </a:solidFill>
                <a:latin typeface="Avenir Book"/>
                <a:cs typeface="Avenir Book"/>
              </a:defRPr>
            </a:lvl1pPr>
          </a:lstStyle>
          <a:p>
            <a:r>
              <a:rPr lang="sl-SI" smtClean="0"/>
              <a:t>Click to edit Master title style</a:t>
            </a:r>
            <a:endParaRPr lang="en-US" dirty="0"/>
          </a:p>
        </p:txBody>
      </p:sp>
      <p:sp>
        <p:nvSpPr>
          <p:cNvPr id="14" name="Text Placeholder 20"/>
          <p:cNvSpPr>
            <a:spLocks noGrp="1"/>
          </p:cNvSpPr>
          <p:nvPr>
            <p:ph type="body" sz="quarter" idx="12" hasCustomPrompt="1"/>
          </p:nvPr>
        </p:nvSpPr>
        <p:spPr>
          <a:xfrm>
            <a:off x="847726" y="2634231"/>
            <a:ext cx="6637160" cy="41581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Arial"/>
              <a:buNone/>
              <a:defRPr sz="2200" cap="all">
                <a:solidFill>
                  <a:srgbClr val="6666CC"/>
                </a:solidFill>
                <a:latin typeface="Avenir Book"/>
                <a:cs typeface="Avenir Book"/>
              </a:defRPr>
            </a:lvl1pPr>
            <a:lvl2pPr marL="354013" marR="0" indent="0" algn="l" defTabSz="914674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 sz="2200">
                <a:solidFill>
                  <a:srgbClr val="969696"/>
                </a:solidFill>
                <a:latin typeface="Avenir Book"/>
                <a:cs typeface="Avenir Book"/>
              </a:defRPr>
            </a:lvl2pPr>
            <a:lvl3pPr marL="801688" indent="-447675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defRPr sz="2200" baseline="0">
                <a:solidFill>
                  <a:srgbClr val="969696"/>
                </a:solidFill>
                <a:latin typeface="Avenir Book"/>
                <a:cs typeface="Avenir Book"/>
              </a:defRPr>
            </a:lvl3pPr>
            <a:lvl4pPr>
              <a:defRPr sz="2200">
                <a:latin typeface="Avenir Book"/>
                <a:cs typeface="Avenir Book"/>
              </a:defRPr>
            </a:lvl4pPr>
            <a:lvl5pPr>
              <a:defRPr sz="2200">
                <a:latin typeface="Avenir Book"/>
                <a:cs typeface="Avenir Book"/>
              </a:defRPr>
            </a:lvl5pPr>
          </a:lstStyle>
          <a:p>
            <a:pPr lvl="0"/>
            <a:r>
              <a:rPr lang="sl-SI" dirty="0" smtClean="0"/>
              <a:t>Section title</a:t>
            </a:r>
          </a:p>
        </p:txBody>
      </p:sp>
      <p:sp>
        <p:nvSpPr>
          <p:cNvPr id="15" name="Text Placeholder 20"/>
          <p:cNvSpPr>
            <a:spLocks noGrp="1"/>
          </p:cNvSpPr>
          <p:nvPr>
            <p:ph type="body" sz="quarter" idx="13"/>
          </p:nvPr>
        </p:nvSpPr>
        <p:spPr>
          <a:xfrm>
            <a:off x="847726" y="3050046"/>
            <a:ext cx="6637160" cy="6412400"/>
          </a:xfrm>
          <a:prstGeom prst="rect">
            <a:avLst/>
          </a:prstGeom>
        </p:spPr>
        <p:txBody>
          <a:bodyPr>
            <a:noAutofit/>
          </a:bodyPr>
          <a:lstStyle>
            <a:lvl1pPr marL="350838" indent="-350838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Tx/>
              <a:buBlip>
                <a:blip r:embed="rId3"/>
              </a:buBlip>
              <a:defRPr sz="2200" cap="none">
                <a:solidFill>
                  <a:srgbClr val="969696"/>
                </a:solidFill>
                <a:latin typeface="Avenir Book"/>
                <a:cs typeface="Avenir Book"/>
              </a:defRPr>
            </a:lvl1pPr>
            <a:lvl2pPr marL="354013" marR="0" indent="0" algn="l" defTabSz="914674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 sz="2200">
                <a:solidFill>
                  <a:srgbClr val="969696"/>
                </a:solidFill>
                <a:latin typeface="Avenir Book"/>
                <a:cs typeface="Avenir Book"/>
              </a:defRPr>
            </a:lvl2pPr>
            <a:lvl3pPr marL="801688" indent="-447675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defRPr sz="2200" baseline="0">
                <a:solidFill>
                  <a:srgbClr val="969696"/>
                </a:solidFill>
                <a:latin typeface="Avenir Book"/>
                <a:cs typeface="Avenir Book"/>
              </a:defRPr>
            </a:lvl3pPr>
            <a:lvl4pPr>
              <a:defRPr sz="2200">
                <a:latin typeface="Avenir Book"/>
                <a:cs typeface="Avenir Book"/>
              </a:defRPr>
            </a:lvl4pPr>
            <a:lvl5pPr>
              <a:defRPr sz="2200">
                <a:latin typeface="Avenir Book"/>
                <a:cs typeface="Avenir Book"/>
              </a:defRPr>
            </a:lvl5pPr>
          </a:lstStyle>
          <a:p>
            <a:pPr lvl="0"/>
            <a:r>
              <a:rPr lang="sl-SI" smtClean="0"/>
              <a:t>Click to edit Master text styles</a:t>
            </a:r>
          </a:p>
        </p:txBody>
      </p:sp>
      <p:sp>
        <p:nvSpPr>
          <p:cNvPr id="1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9389938" y="3299885"/>
            <a:ext cx="8447211" cy="616256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latin typeface="Avenir Book"/>
                <a:cs typeface="Avenir Book"/>
              </a:defRPr>
            </a:lvl1pPr>
          </a:lstStyle>
          <a:p>
            <a:pPr lvl="0"/>
            <a:r>
              <a:rPr lang="sl-SI" noProof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8" name="Subtitle 4"/>
          <p:cNvSpPr>
            <a:spLocks noGrp="1"/>
          </p:cNvSpPr>
          <p:nvPr>
            <p:ph type="subTitle" idx="1" hasCustomPrompt="1"/>
          </p:nvPr>
        </p:nvSpPr>
        <p:spPr>
          <a:xfrm>
            <a:off x="847244" y="1696780"/>
            <a:ext cx="8469090" cy="68704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 algn="l">
              <a:buNone/>
              <a:defRPr sz="2800" baseline="0">
                <a:solidFill>
                  <a:schemeClr val="tx1"/>
                </a:solidFill>
                <a:latin typeface="Avenir Book"/>
                <a:cs typeface="Avenir Book"/>
              </a:defRPr>
            </a:lvl1pPr>
          </a:lstStyle>
          <a:p>
            <a:r>
              <a:rPr lang="en-US" dirty="0" smtClean="0"/>
              <a:t>Sub in 1 line – Click to edit subtitle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618790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- no section title, 1-line subtitle">
    <p:bg>
      <p:bgPr>
        <a:blipFill dpi="0" rotWithShape="0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15736888" y="9866313"/>
            <a:ext cx="2100262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9" tIns="45714" rIns="91429" bIns="45714">
            <a:spAutoFit/>
          </a:bodyPr>
          <a:lstStyle/>
          <a:p>
            <a:pPr algn="r" defTabSz="1300163"/>
            <a:r>
              <a:rPr lang="sl-SI" sz="900">
                <a:solidFill>
                  <a:srgbClr val="AAAAAA"/>
                </a:solidFill>
                <a:latin typeface="Avenir Book" charset="0"/>
                <a:cs typeface="Avenir Book" charset="0"/>
              </a:rPr>
              <a:t>© 2014 Celtra Inc. All rights reserved.</a:t>
            </a:r>
            <a:endParaRPr lang="en-US" sz="900">
              <a:solidFill>
                <a:srgbClr val="AAAAAA"/>
              </a:solidFill>
              <a:latin typeface="Avenir Book" charset="0"/>
              <a:cs typeface="Avenir Book" charset="0"/>
            </a:endParaRPr>
          </a:p>
        </p:txBody>
      </p:sp>
      <p:sp>
        <p:nvSpPr>
          <p:cNvPr id="3" name="Title 3"/>
          <p:cNvSpPr>
            <a:spLocks noGrp="1"/>
          </p:cNvSpPr>
          <p:nvPr>
            <p:ph type="title"/>
          </p:nvPr>
        </p:nvSpPr>
        <p:spPr>
          <a:xfrm>
            <a:off x="847244" y="393526"/>
            <a:ext cx="16594876" cy="1360948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200" cap="none" spc="-30">
                <a:solidFill>
                  <a:schemeClr val="tx1"/>
                </a:solidFill>
                <a:latin typeface="Avenir Book"/>
                <a:cs typeface="Avenir Book"/>
              </a:defRPr>
            </a:lvl1pPr>
          </a:lstStyle>
          <a:p>
            <a:r>
              <a:rPr lang="sl-SI" smtClean="0"/>
              <a:t>Click to edit Master title style</a:t>
            </a:r>
            <a:endParaRPr lang="en-US" dirty="0"/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9389938" y="3299885"/>
            <a:ext cx="8447211" cy="616256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latin typeface="Avenir Book"/>
                <a:cs typeface="Avenir Book"/>
              </a:defRPr>
            </a:lvl1pPr>
          </a:lstStyle>
          <a:p>
            <a:pPr lvl="0"/>
            <a:r>
              <a:rPr lang="sl-SI" noProof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7" name="Subtitle 4"/>
          <p:cNvSpPr>
            <a:spLocks noGrp="1"/>
          </p:cNvSpPr>
          <p:nvPr>
            <p:ph type="subTitle" idx="1" hasCustomPrompt="1"/>
          </p:nvPr>
        </p:nvSpPr>
        <p:spPr>
          <a:xfrm>
            <a:off x="847244" y="1696780"/>
            <a:ext cx="8469090" cy="68704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 algn="l">
              <a:buNone/>
              <a:defRPr sz="2800" baseline="0">
                <a:solidFill>
                  <a:schemeClr val="tx1"/>
                </a:solidFill>
                <a:latin typeface="Avenir Book"/>
                <a:cs typeface="Avenir Book"/>
              </a:defRPr>
            </a:lvl1pPr>
          </a:lstStyle>
          <a:p>
            <a:r>
              <a:rPr lang="en-US" dirty="0" smtClean="0"/>
              <a:t>Sub in 1 line – Click to edit subtitle</a:t>
            </a:r>
            <a:endParaRPr lang="en-US" dirty="0"/>
          </a:p>
        </p:txBody>
      </p:sp>
      <p:sp>
        <p:nvSpPr>
          <p:cNvPr id="10" name="Text Placeholder 20"/>
          <p:cNvSpPr>
            <a:spLocks noGrp="1"/>
          </p:cNvSpPr>
          <p:nvPr>
            <p:ph type="body" sz="quarter" idx="14"/>
          </p:nvPr>
        </p:nvSpPr>
        <p:spPr>
          <a:xfrm>
            <a:off x="847726" y="2644645"/>
            <a:ext cx="6637160" cy="32478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Arial"/>
              <a:buNone/>
              <a:defRPr sz="2200" cap="none">
                <a:solidFill>
                  <a:srgbClr val="969696"/>
                </a:solidFill>
                <a:latin typeface="Avenir Book"/>
                <a:cs typeface="Avenir Book"/>
              </a:defRPr>
            </a:lvl1pPr>
            <a:lvl2pPr marL="354013" marR="0" indent="0" algn="l" defTabSz="914674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 sz="2200">
                <a:solidFill>
                  <a:srgbClr val="969696"/>
                </a:solidFill>
                <a:latin typeface="Avenir Book"/>
                <a:cs typeface="Avenir Book"/>
              </a:defRPr>
            </a:lvl2pPr>
            <a:lvl3pPr marL="801688" indent="-447675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defRPr sz="2200" baseline="0">
                <a:solidFill>
                  <a:srgbClr val="969696"/>
                </a:solidFill>
                <a:latin typeface="Avenir Book"/>
                <a:cs typeface="Avenir Book"/>
              </a:defRPr>
            </a:lvl3pPr>
            <a:lvl4pPr>
              <a:defRPr sz="2200">
                <a:latin typeface="Avenir Book"/>
                <a:cs typeface="Avenir Book"/>
              </a:defRPr>
            </a:lvl4pPr>
            <a:lvl5pPr>
              <a:defRPr sz="2200">
                <a:latin typeface="Avenir Book"/>
                <a:cs typeface="Avenir Book"/>
              </a:defRPr>
            </a:lvl5pPr>
          </a:lstStyle>
          <a:p>
            <a:pPr lvl="0"/>
            <a:r>
              <a:rPr lang="sl-SI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7635214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- bullets, 1-line subtitle">
    <p:bg>
      <p:bgPr>
        <a:blipFill dpi="0" rotWithShape="0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15736888" y="9866313"/>
            <a:ext cx="2100262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9" tIns="45714" rIns="91429" bIns="45714">
            <a:spAutoFit/>
          </a:bodyPr>
          <a:lstStyle/>
          <a:p>
            <a:pPr algn="r" defTabSz="1300163"/>
            <a:r>
              <a:rPr lang="sl-SI" sz="900">
                <a:solidFill>
                  <a:srgbClr val="AAAAAA"/>
                </a:solidFill>
                <a:latin typeface="Avenir Book" charset="0"/>
                <a:cs typeface="Avenir Book" charset="0"/>
              </a:rPr>
              <a:t>© 2014 Celtra Inc. All rights reserved.</a:t>
            </a:r>
            <a:endParaRPr lang="en-US" sz="900">
              <a:solidFill>
                <a:srgbClr val="AAAAAA"/>
              </a:solidFill>
              <a:latin typeface="Avenir Book" charset="0"/>
              <a:cs typeface="Avenir Book" charset="0"/>
            </a:endParaRPr>
          </a:p>
        </p:txBody>
      </p:sp>
      <p:sp>
        <p:nvSpPr>
          <p:cNvPr id="3" name="Title 3"/>
          <p:cNvSpPr>
            <a:spLocks noGrp="1"/>
          </p:cNvSpPr>
          <p:nvPr>
            <p:ph type="title"/>
          </p:nvPr>
        </p:nvSpPr>
        <p:spPr>
          <a:xfrm>
            <a:off x="847244" y="393526"/>
            <a:ext cx="16594876" cy="1360948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200" cap="none" spc="-30">
                <a:solidFill>
                  <a:schemeClr val="tx1"/>
                </a:solidFill>
                <a:latin typeface="Avenir Book"/>
                <a:cs typeface="Avenir Book"/>
              </a:defRPr>
            </a:lvl1pPr>
          </a:lstStyle>
          <a:p>
            <a:r>
              <a:rPr lang="sl-SI" smtClean="0"/>
              <a:t>Click to edit Master title style</a:t>
            </a:r>
            <a:endParaRPr lang="en-US" dirty="0"/>
          </a:p>
        </p:txBody>
      </p:sp>
      <p:sp>
        <p:nvSpPr>
          <p:cNvPr id="10" name="Text Placeholder 20"/>
          <p:cNvSpPr>
            <a:spLocks noGrp="1"/>
          </p:cNvSpPr>
          <p:nvPr>
            <p:ph type="body" sz="quarter" idx="10"/>
          </p:nvPr>
        </p:nvSpPr>
        <p:spPr>
          <a:xfrm>
            <a:off x="847726" y="2644645"/>
            <a:ext cx="6637160" cy="6817801"/>
          </a:xfrm>
          <a:prstGeom prst="rect">
            <a:avLst/>
          </a:prstGeom>
        </p:spPr>
        <p:txBody>
          <a:bodyPr>
            <a:noAutofit/>
          </a:bodyPr>
          <a:lstStyle>
            <a:lvl1pPr marL="350838" indent="-350838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Tx/>
              <a:buBlip>
                <a:blip r:embed="rId3"/>
              </a:buBlip>
              <a:defRPr sz="2200" cap="none">
                <a:solidFill>
                  <a:srgbClr val="969696"/>
                </a:solidFill>
                <a:latin typeface="Avenir Book"/>
                <a:cs typeface="Avenir Book"/>
              </a:defRPr>
            </a:lvl1pPr>
            <a:lvl2pPr marL="354013" marR="0" indent="0" algn="l" defTabSz="914674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 sz="2200">
                <a:solidFill>
                  <a:srgbClr val="969696"/>
                </a:solidFill>
                <a:latin typeface="Avenir Book"/>
                <a:cs typeface="Avenir Book"/>
              </a:defRPr>
            </a:lvl2pPr>
            <a:lvl3pPr marL="801688" indent="-447675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defRPr sz="2200" baseline="0">
                <a:solidFill>
                  <a:srgbClr val="969696"/>
                </a:solidFill>
                <a:latin typeface="Avenir Book"/>
                <a:cs typeface="Avenir Book"/>
              </a:defRPr>
            </a:lvl3pPr>
            <a:lvl4pPr>
              <a:defRPr sz="2200">
                <a:latin typeface="Avenir Book"/>
                <a:cs typeface="Avenir Book"/>
              </a:defRPr>
            </a:lvl4pPr>
            <a:lvl5pPr>
              <a:defRPr sz="2200">
                <a:latin typeface="Avenir Book"/>
                <a:cs typeface="Avenir Book"/>
              </a:defRPr>
            </a:lvl5pPr>
          </a:lstStyle>
          <a:p>
            <a:pPr lvl="0"/>
            <a:r>
              <a:rPr lang="sl-SI" dirty="0" smtClean="0"/>
              <a:t>Click to edit Master text styles</a:t>
            </a:r>
          </a:p>
          <a:p>
            <a:pPr lvl="1"/>
            <a:r>
              <a:rPr lang="sl-SI" dirty="0" smtClean="0"/>
              <a:t>Content</a:t>
            </a:r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9389938" y="3299885"/>
            <a:ext cx="8447211" cy="616256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latin typeface="Avenir Book"/>
                <a:cs typeface="Avenir Book"/>
              </a:defRPr>
            </a:lvl1pPr>
          </a:lstStyle>
          <a:p>
            <a:pPr lvl="0"/>
            <a:r>
              <a:rPr lang="sl-SI" noProof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7" name="Subtitle 4"/>
          <p:cNvSpPr>
            <a:spLocks noGrp="1"/>
          </p:cNvSpPr>
          <p:nvPr>
            <p:ph type="subTitle" idx="1" hasCustomPrompt="1"/>
          </p:nvPr>
        </p:nvSpPr>
        <p:spPr>
          <a:xfrm>
            <a:off x="847244" y="1696780"/>
            <a:ext cx="8469090" cy="68704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 algn="l">
              <a:buNone/>
              <a:defRPr sz="2800" baseline="0">
                <a:solidFill>
                  <a:schemeClr val="tx1"/>
                </a:solidFill>
                <a:latin typeface="Avenir Book"/>
                <a:cs typeface="Avenir Book"/>
              </a:defRPr>
            </a:lvl1pPr>
          </a:lstStyle>
          <a:p>
            <a:r>
              <a:rPr lang="en-US" dirty="0" smtClean="0"/>
              <a:t>Sub in 1 line – Click to edit subtitle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887026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nly">
    <p:bg>
      <p:bgPr>
        <a:blipFill dpi="0" rotWithShape="0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15736888" y="9866313"/>
            <a:ext cx="2100262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9" tIns="45714" rIns="91429" bIns="45714">
            <a:spAutoFit/>
          </a:bodyPr>
          <a:lstStyle/>
          <a:p>
            <a:pPr algn="r" defTabSz="1300163"/>
            <a:r>
              <a:rPr lang="sl-SI" sz="900">
                <a:solidFill>
                  <a:srgbClr val="AAAAAA"/>
                </a:solidFill>
                <a:latin typeface="Avenir Book" charset="0"/>
                <a:cs typeface="Avenir Book" charset="0"/>
              </a:rPr>
              <a:t>© 2014 Celtra Inc. All rights reserved.</a:t>
            </a:r>
            <a:endParaRPr lang="en-US" sz="900">
              <a:solidFill>
                <a:srgbClr val="AAAAAA"/>
              </a:solidFill>
              <a:latin typeface="Avenir Book" charset="0"/>
              <a:cs typeface="Avenir Book" charset="0"/>
            </a:endParaRPr>
          </a:p>
        </p:txBody>
      </p:sp>
      <p:sp>
        <p:nvSpPr>
          <p:cNvPr id="3" name="Title 3"/>
          <p:cNvSpPr>
            <a:spLocks noGrp="1"/>
          </p:cNvSpPr>
          <p:nvPr>
            <p:ph type="title"/>
          </p:nvPr>
        </p:nvSpPr>
        <p:spPr>
          <a:xfrm>
            <a:off x="847244" y="393526"/>
            <a:ext cx="16594876" cy="1360948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200" cap="none" spc="-30">
                <a:solidFill>
                  <a:schemeClr val="tx1"/>
                </a:solidFill>
                <a:latin typeface="Avenir Book"/>
                <a:cs typeface="Avenir Book"/>
              </a:defRPr>
            </a:lvl1pPr>
          </a:lstStyle>
          <a:p>
            <a:r>
              <a:rPr lang="sl-SI" smtClean="0"/>
              <a:t>Click to edit Master title style</a:t>
            </a:r>
            <a:endParaRPr lang="en-US" dirty="0"/>
          </a:p>
        </p:txBody>
      </p:sp>
      <p:sp>
        <p:nvSpPr>
          <p:cNvPr id="5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847244" y="3299885"/>
            <a:ext cx="16989906" cy="616256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latin typeface="Avenir Book"/>
                <a:cs typeface="Avenir Book"/>
              </a:defRPr>
            </a:lvl1pPr>
          </a:lstStyle>
          <a:p>
            <a:pPr lvl="0"/>
            <a:r>
              <a:rPr lang="sl-SI" noProof="0" dirty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7" name="Subtitle 4"/>
          <p:cNvSpPr>
            <a:spLocks noGrp="1"/>
          </p:cNvSpPr>
          <p:nvPr>
            <p:ph type="subTitle" idx="1" hasCustomPrompt="1"/>
          </p:nvPr>
        </p:nvSpPr>
        <p:spPr>
          <a:xfrm>
            <a:off x="847244" y="1696780"/>
            <a:ext cx="11925988" cy="1176306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 algn="l">
              <a:buNone/>
              <a:defRPr sz="2800" baseline="0">
                <a:solidFill>
                  <a:schemeClr val="tx1"/>
                </a:solidFill>
                <a:latin typeface="Avenir Book"/>
                <a:cs typeface="Avenir Book"/>
              </a:defRPr>
            </a:lvl1pPr>
          </a:lstStyle>
          <a:p>
            <a:r>
              <a:rPr lang="en-US" dirty="0" smtClean="0"/>
              <a:t>Click to edit subtitle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368305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 slide - summary">
    <p:bg>
      <p:bgPr>
        <a:blipFill dpi="0" rotWithShape="0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/>
          <p:cNvSpPr>
            <a:spLocks noGrp="1"/>
          </p:cNvSpPr>
          <p:nvPr>
            <p:ph type="title"/>
          </p:nvPr>
        </p:nvSpPr>
        <p:spPr>
          <a:xfrm>
            <a:off x="857654" y="1035414"/>
            <a:ext cx="16594876" cy="1360948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7700" cap="all" spc="-200">
                <a:solidFill>
                  <a:srgbClr val="D9D9FA"/>
                </a:solidFill>
                <a:latin typeface="Avenir Light"/>
                <a:cs typeface="Avenir Light"/>
              </a:defRPr>
            </a:lvl1pPr>
          </a:lstStyle>
          <a:p>
            <a:r>
              <a:rPr lang="sl-SI" smtClean="0"/>
              <a:t>Click to edit Master title style</a:t>
            </a:r>
            <a:endParaRPr lang="en-US" dirty="0"/>
          </a:p>
        </p:txBody>
      </p:sp>
      <p:sp>
        <p:nvSpPr>
          <p:cNvPr id="4" name="Subtitle 4"/>
          <p:cNvSpPr>
            <a:spLocks noGrp="1"/>
          </p:cNvSpPr>
          <p:nvPr>
            <p:ph type="subTitle" idx="1" hasCustomPrompt="1"/>
          </p:nvPr>
        </p:nvSpPr>
        <p:spPr>
          <a:xfrm>
            <a:off x="857654" y="2474139"/>
            <a:ext cx="11113998" cy="6249215"/>
          </a:xfrm>
          <a:prstGeom prst="rect">
            <a:avLst/>
          </a:prstGeom>
        </p:spPr>
        <p:txBody>
          <a:bodyPr>
            <a:noAutofit/>
          </a:bodyPr>
          <a:lstStyle>
            <a:lvl1pPr marL="571500" indent="-571500" algn="l">
              <a:lnSpc>
                <a:spcPts val="4200"/>
              </a:lnSpc>
              <a:spcBef>
                <a:spcPts val="600"/>
              </a:spcBef>
              <a:spcAft>
                <a:spcPts val="600"/>
              </a:spcAft>
              <a:buFont typeface="Arial"/>
              <a:buChar char="•"/>
              <a:defRPr sz="3600" baseline="0">
                <a:solidFill>
                  <a:srgbClr val="C8C8C8"/>
                </a:solidFill>
                <a:latin typeface="Avenir Book"/>
                <a:cs typeface="Avenir Book"/>
              </a:defRPr>
            </a:lvl1pPr>
          </a:lstStyle>
          <a:p>
            <a:r>
              <a:rPr lang="sl-SI" dirty="0" smtClean="0"/>
              <a:t>Summary/break slide in bullets</a:t>
            </a:r>
            <a:endParaRPr lang="en-US" dirty="0"/>
          </a:p>
        </p:txBody>
      </p:sp>
      <p:sp>
        <p:nvSpPr>
          <p:cNvPr id="6" name="Picture Placeholder 7"/>
          <p:cNvSpPr>
            <a:spLocks noGrp="1"/>
          </p:cNvSpPr>
          <p:nvPr>
            <p:ph type="pic" sz="quarter" idx="13" hasCustomPrompt="1"/>
          </p:nvPr>
        </p:nvSpPr>
        <p:spPr>
          <a:xfrm>
            <a:off x="524531" y="365126"/>
            <a:ext cx="2085370" cy="67028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 baseline="0">
                <a:solidFill>
                  <a:srgbClr val="C8C8C8"/>
                </a:solidFill>
                <a:latin typeface="Avenir Book"/>
                <a:cs typeface="Avenir Book"/>
              </a:defRPr>
            </a:lvl1pPr>
          </a:lstStyle>
          <a:p>
            <a:pPr lvl="0"/>
            <a:r>
              <a:rPr lang="sl-SI" noProof="0" dirty="0" smtClean="0"/>
              <a:t>Client logo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4162834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nd Break - Section title">
    <p:bg>
      <p:bgPr>
        <a:blipFill dpi="0" rotWithShape="0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15736888" y="9866313"/>
            <a:ext cx="2100262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9" tIns="45714" rIns="91429" bIns="45714">
            <a:spAutoFit/>
          </a:bodyPr>
          <a:lstStyle/>
          <a:p>
            <a:pPr algn="r" defTabSz="1300163"/>
            <a:r>
              <a:rPr lang="sl-SI" sz="900">
                <a:solidFill>
                  <a:srgbClr val="AAAAAA"/>
                </a:solidFill>
                <a:latin typeface="Avenir Book" charset="0"/>
                <a:cs typeface="Avenir Book" charset="0"/>
              </a:rPr>
              <a:t>© 2014 Celtra Inc. All rights reserved.</a:t>
            </a:r>
            <a:endParaRPr lang="en-US" sz="900">
              <a:solidFill>
                <a:srgbClr val="AAAAAA"/>
              </a:solidFill>
              <a:latin typeface="Avenir Book" charset="0"/>
              <a:cs typeface="Avenir Book" charset="0"/>
            </a:endParaRPr>
          </a:p>
        </p:txBody>
      </p:sp>
      <p:sp>
        <p:nvSpPr>
          <p:cNvPr id="6" name="Title 3"/>
          <p:cNvSpPr>
            <a:spLocks noGrp="1"/>
          </p:cNvSpPr>
          <p:nvPr>
            <p:ph type="title" hasCustomPrompt="1"/>
          </p:nvPr>
        </p:nvSpPr>
        <p:spPr>
          <a:xfrm>
            <a:off x="847244" y="393526"/>
            <a:ext cx="16594876" cy="1360948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200" cap="none" spc="-30">
                <a:solidFill>
                  <a:schemeClr val="tx1"/>
                </a:solidFill>
                <a:latin typeface="Avenir Book"/>
                <a:cs typeface="Avenir Book"/>
              </a:defRPr>
            </a:lvl1pPr>
          </a:lstStyle>
          <a:p>
            <a:r>
              <a:rPr lang="sl-SI" dirty="0" smtClean="0"/>
              <a:t>Summary slide - Click to edit Master title style</a:t>
            </a:r>
            <a:endParaRPr lang="en-US" dirty="0"/>
          </a:p>
        </p:txBody>
      </p:sp>
      <p:sp>
        <p:nvSpPr>
          <p:cNvPr id="13" name="Subtitle 4"/>
          <p:cNvSpPr>
            <a:spLocks noGrp="1"/>
          </p:cNvSpPr>
          <p:nvPr>
            <p:ph type="subTitle" idx="1" hasCustomPrompt="1"/>
          </p:nvPr>
        </p:nvSpPr>
        <p:spPr>
          <a:xfrm>
            <a:off x="847244" y="1696780"/>
            <a:ext cx="8469090" cy="102016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 algn="l">
              <a:buNone/>
              <a:defRPr sz="2800" baseline="0">
                <a:solidFill>
                  <a:schemeClr val="tx1"/>
                </a:solidFill>
                <a:latin typeface="Avenir Book"/>
                <a:cs typeface="Avenir Book"/>
              </a:defRPr>
            </a:lvl1pPr>
          </a:lstStyle>
          <a:p>
            <a:r>
              <a:rPr lang="sl-SI" dirty="0" smtClean="0"/>
              <a:t>Click to edit Master subtitle style</a:t>
            </a:r>
            <a:br>
              <a:rPr lang="sl-SI" dirty="0" smtClean="0"/>
            </a:br>
            <a:r>
              <a:rPr lang="sl-SI" dirty="0" smtClean="0"/>
              <a:t>2 lines</a:t>
            </a:r>
            <a:endParaRPr lang="en-US" dirty="0"/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9389938" y="3299885"/>
            <a:ext cx="8447211" cy="616256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latin typeface="Avenir Book"/>
                <a:cs typeface="Avenir Book"/>
              </a:defRPr>
            </a:lvl1pPr>
          </a:lstStyle>
          <a:p>
            <a:pPr lvl="0"/>
            <a:r>
              <a:rPr lang="sl-SI" noProof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12" name="Text Placeholder 20"/>
          <p:cNvSpPr>
            <a:spLocks noGrp="1"/>
          </p:cNvSpPr>
          <p:nvPr>
            <p:ph type="body" sz="quarter" idx="10" hasCustomPrompt="1"/>
          </p:nvPr>
        </p:nvSpPr>
        <p:spPr>
          <a:xfrm>
            <a:off x="847726" y="3071441"/>
            <a:ext cx="6637160" cy="41581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Arial"/>
              <a:buNone/>
              <a:defRPr sz="2200" cap="all">
                <a:solidFill>
                  <a:srgbClr val="6666CC"/>
                </a:solidFill>
                <a:latin typeface="Avenir Book"/>
                <a:cs typeface="Avenir Book"/>
              </a:defRPr>
            </a:lvl1pPr>
            <a:lvl2pPr marL="354013" marR="0" indent="0" algn="l" defTabSz="914674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 sz="2200">
                <a:solidFill>
                  <a:srgbClr val="969696"/>
                </a:solidFill>
                <a:latin typeface="Avenir Book"/>
                <a:cs typeface="Avenir Book"/>
              </a:defRPr>
            </a:lvl2pPr>
            <a:lvl3pPr marL="801688" indent="-447675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defRPr sz="2200" baseline="0">
                <a:solidFill>
                  <a:srgbClr val="969696"/>
                </a:solidFill>
                <a:latin typeface="Avenir Book"/>
                <a:cs typeface="Avenir Book"/>
              </a:defRPr>
            </a:lvl3pPr>
            <a:lvl4pPr>
              <a:defRPr sz="2200">
                <a:latin typeface="Avenir Book"/>
                <a:cs typeface="Avenir Book"/>
              </a:defRPr>
            </a:lvl4pPr>
            <a:lvl5pPr>
              <a:defRPr sz="2200">
                <a:latin typeface="Avenir Book"/>
                <a:cs typeface="Avenir Book"/>
              </a:defRPr>
            </a:lvl5pPr>
          </a:lstStyle>
          <a:p>
            <a:pPr lvl="0"/>
            <a:r>
              <a:rPr lang="sl-SI" dirty="0" smtClean="0"/>
              <a:t>Section title</a:t>
            </a:r>
          </a:p>
        </p:txBody>
      </p:sp>
      <p:sp>
        <p:nvSpPr>
          <p:cNvPr id="14" name="Text Placeholder 20"/>
          <p:cNvSpPr>
            <a:spLocks noGrp="1"/>
          </p:cNvSpPr>
          <p:nvPr>
            <p:ph type="body" sz="quarter" idx="13"/>
          </p:nvPr>
        </p:nvSpPr>
        <p:spPr>
          <a:xfrm>
            <a:off x="847726" y="3487256"/>
            <a:ext cx="6637160" cy="3247831"/>
          </a:xfrm>
          <a:prstGeom prst="rect">
            <a:avLst/>
          </a:prstGeom>
        </p:spPr>
        <p:txBody>
          <a:bodyPr>
            <a:noAutofit/>
          </a:bodyPr>
          <a:lstStyle>
            <a:lvl1pPr marL="350838" indent="-350838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Tx/>
              <a:buBlip>
                <a:blip r:embed="rId3"/>
              </a:buBlip>
              <a:defRPr sz="2200" cap="none">
                <a:solidFill>
                  <a:srgbClr val="646464"/>
                </a:solidFill>
                <a:latin typeface="Avenir Book"/>
                <a:cs typeface="Avenir Book"/>
              </a:defRPr>
            </a:lvl1pPr>
            <a:lvl2pPr marL="354013" marR="0" indent="0" algn="l" defTabSz="914674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 sz="2200">
                <a:solidFill>
                  <a:srgbClr val="969696"/>
                </a:solidFill>
                <a:latin typeface="Avenir Book"/>
                <a:cs typeface="Avenir Book"/>
              </a:defRPr>
            </a:lvl2pPr>
            <a:lvl3pPr marL="801688" indent="-447675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defRPr sz="2200" baseline="0">
                <a:solidFill>
                  <a:srgbClr val="969696"/>
                </a:solidFill>
                <a:latin typeface="Avenir Book"/>
                <a:cs typeface="Avenir Book"/>
              </a:defRPr>
            </a:lvl3pPr>
            <a:lvl4pPr>
              <a:defRPr sz="2200">
                <a:latin typeface="Avenir Book"/>
                <a:cs typeface="Avenir Book"/>
              </a:defRPr>
            </a:lvl4pPr>
            <a:lvl5pPr>
              <a:defRPr sz="2200">
                <a:latin typeface="Avenir Book"/>
                <a:cs typeface="Avenir Book"/>
              </a:defRPr>
            </a:lvl5pPr>
          </a:lstStyle>
          <a:p>
            <a:pPr lvl="0"/>
            <a:r>
              <a:rPr lang="sl-SI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0331473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nd Break - no section title">
    <p:bg>
      <p:bgPr>
        <a:blipFill dpi="0" rotWithShape="0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15736888" y="9866313"/>
            <a:ext cx="2100262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9" tIns="45714" rIns="91429" bIns="45714">
            <a:spAutoFit/>
          </a:bodyPr>
          <a:lstStyle/>
          <a:p>
            <a:pPr algn="r" defTabSz="1300163"/>
            <a:r>
              <a:rPr lang="sl-SI" sz="900">
                <a:solidFill>
                  <a:srgbClr val="AAAAAA"/>
                </a:solidFill>
                <a:latin typeface="Avenir Book" charset="0"/>
                <a:cs typeface="Avenir Book" charset="0"/>
              </a:rPr>
              <a:t>© 2014 Celtra Inc. All rights reserved.</a:t>
            </a:r>
            <a:endParaRPr lang="en-US" sz="900">
              <a:solidFill>
                <a:srgbClr val="AAAAAA"/>
              </a:solidFill>
              <a:latin typeface="Avenir Book" charset="0"/>
              <a:cs typeface="Avenir Book" charset="0"/>
            </a:endParaRPr>
          </a:p>
        </p:txBody>
      </p:sp>
      <p:sp>
        <p:nvSpPr>
          <p:cNvPr id="6" name="Title 3"/>
          <p:cNvSpPr>
            <a:spLocks noGrp="1"/>
          </p:cNvSpPr>
          <p:nvPr>
            <p:ph type="title" hasCustomPrompt="1"/>
          </p:nvPr>
        </p:nvSpPr>
        <p:spPr>
          <a:xfrm>
            <a:off x="847244" y="393526"/>
            <a:ext cx="16594876" cy="1360948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200" cap="none" spc="-30">
                <a:solidFill>
                  <a:schemeClr val="tx1"/>
                </a:solidFill>
                <a:latin typeface="Avenir Book"/>
                <a:cs typeface="Avenir Book"/>
              </a:defRPr>
            </a:lvl1pPr>
          </a:lstStyle>
          <a:p>
            <a:r>
              <a:rPr lang="sl-SI" dirty="0" smtClean="0"/>
              <a:t>Summary slide - Click to edit Master title style</a:t>
            </a:r>
            <a:endParaRPr lang="en-US" dirty="0"/>
          </a:p>
        </p:txBody>
      </p:sp>
      <p:sp>
        <p:nvSpPr>
          <p:cNvPr id="13" name="Subtitle 4"/>
          <p:cNvSpPr>
            <a:spLocks noGrp="1"/>
          </p:cNvSpPr>
          <p:nvPr>
            <p:ph type="subTitle" idx="1" hasCustomPrompt="1"/>
          </p:nvPr>
        </p:nvSpPr>
        <p:spPr>
          <a:xfrm>
            <a:off x="847244" y="1696780"/>
            <a:ext cx="8469090" cy="102016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 algn="l">
              <a:buNone/>
              <a:defRPr sz="2800" baseline="0">
                <a:solidFill>
                  <a:schemeClr val="tx1"/>
                </a:solidFill>
                <a:latin typeface="Avenir Book"/>
                <a:cs typeface="Avenir Book"/>
              </a:defRPr>
            </a:lvl1pPr>
          </a:lstStyle>
          <a:p>
            <a:r>
              <a:rPr lang="sl-SI" dirty="0" smtClean="0"/>
              <a:t>Click to edit Master subtitle style</a:t>
            </a:r>
            <a:br>
              <a:rPr lang="sl-SI" dirty="0" smtClean="0"/>
            </a:br>
            <a:r>
              <a:rPr lang="sl-SI" dirty="0" smtClean="0"/>
              <a:t>2 lines</a:t>
            </a:r>
            <a:endParaRPr lang="en-US" dirty="0"/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9389938" y="3299885"/>
            <a:ext cx="8447211" cy="616256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latin typeface="Avenir Book"/>
                <a:cs typeface="Avenir Book"/>
              </a:defRPr>
            </a:lvl1pPr>
          </a:lstStyle>
          <a:p>
            <a:pPr lvl="0"/>
            <a:r>
              <a:rPr lang="sl-SI" noProof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8" name="Text Placeholder 20"/>
          <p:cNvSpPr>
            <a:spLocks noGrp="1"/>
          </p:cNvSpPr>
          <p:nvPr>
            <p:ph type="body" sz="quarter" idx="14"/>
          </p:nvPr>
        </p:nvSpPr>
        <p:spPr>
          <a:xfrm>
            <a:off x="847726" y="3071441"/>
            <a:ext cx="6637160" cy="32478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Arial"/>
              <a:buNone/>
              <a:defRPr sz="2200" cap="none">
                <a:solidFill>
                  <a:srgbClr val="646464"/>
                </a:solidFill>
                <a:latin typeface="Avenir Book"/>
                <a:cs typeface="Avenir Book"/>
              </a:defRPr>
            </a:lvl1pPr>
            <a:lvl2pPr marL="354013" marR="0" indent="0" algn="l" defTabSz="914674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 sz="2200">
                <a:solidFill>
                  <a:srgbClr val="969696"/>
                </a:solidFill>
                <a:latin typeface="Avenir Book"/>
                <a:cs typeface="Avenir Book"/>
              </a:defRPr>
            </a:lvl2pPr>
            <a:lvl3pPr marL="801688" indent="-447675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defRPr sz="2200" baseline="0">
                <a:solidFill>
                  <a:srgbClr val="969696"/>
                </a:solidFill>
                <a:latin typeface="Avenir Book"/>
                <a:cs typeface="Avenir Book"/>
              </a:defRPr>
            </a:lvl3pPr>
            <a:lvl4pPr>
              <a:defRPr sz="2200">
                <a:latin typeface="Avenir Book"/>
                <a:cs typeface="Avenir Book"/>
              </a:defRPr>
            </a:lvl4pPr>
            <a:lvl5pPr>
              <a:defRPr sz="2200">
                <a:latin typeface="Avenir Book"/>
                <a:cs typeface="Avenir Book"/>
              </a:defRPr>
            </a:lvl5pPr>
          </a:lstStyle>
          <a:p>
            <a:pPr lvl="0"/>
            <a:r>
              <a:rPr lang="sl-SI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0258205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nd Break - bullets">
    <p:bg>
      <p:bgPr>
        <a:blipFill dpi="0" rotWithShape="0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15736888" y="9866313"/>
            <a:ext cx="2100262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9" tIns="45714" rIns="91429" bIns="45714">
            <a:spAutoFit/>
          </a:bodyPr>
          <a:lstStyle/>
          <a:p>
            <a:pPr algn="r" defTabSz="1300163"/>
            <a:r>
              <a:rPr lang="sl-SI" sz="900">
                <a:solidFill>
                  <a:srgbClr val="AAAAAA"/>
                </a:solidFill>
                <a:latin typeface="Avenir Book" charset="0"/>
                <a:cs typeface="Avenir Book" charset="0"/>
              </a:rPr>
              <a:t>© 2014 Celtra Inc. All rights reserved.</a:t>
            </a:r>
            <a:endParaRPr lang="en-US" sz="900">
              <a:solidFill>
                <a:srgbClr val="AAAAAA"/>
              </a:solidFill>
              <a:latin typeface="Avenir Book" charset="0"/>
              <a:cs typeface="Avenir Book" charset="0"/>
            </a:endParaRPr>
          </a:p>
        </p:txBody>
      </p:sp>
      <p:sp>
        <p:nvSpPr>
          <p:cNvPr id="6" name="Title 3"/>
          <p:cNvSpPr>
            <a:spLocks noGrp="1"/>
          </p:cNvSpPr>
          <p:nvPr>
            <p:ph type="title" hasCustomPrompt="1"/>
          </p:nvPr>
        </p:nvSpPr>
        <p:spPr>
          <a:xfrm>
            <a:off x="847244" y="393526"/>
            <a:ext cx="16594876" cy="1360948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200" cap="none" spc="-30">
                <a:solidFill>
                  <a:schemeClr val="tx1"/>
                </a:solidFill>
                <a:latin typeface="Avenir Book"/>
                <a:cs typeface="Avenir Book"/>
              </a:defRPr>
            </a:lvl1pPr>
          </a:lstStyle>
          <a:p>
            <a:r>
              <a:rPr lang="sl-SI" dirty="0" smtClean="0"/>
              <a:t>Summary slide - Click to edit Master title style</a:t>
            </a:r>
            <a:endParaRPr lang="en-US" dirty="0"/>
          </a:p>
        </p:txBody>
      </p:sp>
      <p:sp>
        <p:nvSpPr>
          <p:cNvPr id="13" name="Subtitle 4"/>
          <p:cNvSpPr>
            <a:spLocks noGrp="1"/>
          </p:cNvSpPr>
          <p:nvPr>
            <p:ph type="subTitle" idx="1" hasCustomPrompt="1"/>
          </p:nvPr>
        </p:nvSpPr>
        <p:spPr>
          <a:xfrm>
            <a:off x="847244" y="1696780"/>
            <a:ext cx="8469090" cy="102016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 algn="l">
              <a:buNone/>
              <a:defRPr sz="2800" baseline="0">
                <a:solidFill>
                  <a:schemeClr val="tx1"/>
                </a:solidFill>
                <a:latin typeface="Avenir Book"/>
                <a:cs typeface="Avenir Book"/>
              </a:defRPr>
            </a:lvl1pPr>
          </a:lstStyle>
          <a:p>
            <a:r>
              <a:rPr lang="sl-SI" dirty="0" smtClean="0"/>
              <a:t>Click to edit Master subtitle style</a:t>
            </a:r>
            <a:br>
              <a:rPr lang="sl-SI" dirty="0" smtClean="0"/>
            </a:br>
            <a:r>
              <a:rPr lang="sl-SI" dirty="0" smtClean="0"/>
              <a:t>2 lines</a:t>
            </a:r>
            <a:endParaRPr lang="en-US" dirty="0"/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9389938" y="3299885"/>
            <a:ext cx="8447211" cy="616256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latin typeface="Avenir Book"/>
                <a:cs typeface="Avenir Book"/>
              </a:defRPr>
            </a:lvl1pPr>
          </a:lstStyle>
          <a:p>
            <a:pPr lvl="0"/>
            <a:r>
              <a:rPr lang="sl-SI" noProof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11" name="Text Placeholder 20"/>
          <p:cNvSpPr>
            <a:spLocks noGrp="1"/>
          </p:cNvSpPr>
          <p:nvPr>
            <p:ph type="body" sz="quarter" idx="13"/>
          </p:nvPr>
        </p:nvSpPr>
        <p:spPr>
          <a:xfrm>
            <a:off x="847726" y="3071440"/>
            <a:ext cx="6637160" cy="6120347"/>
          </a:xfrm>
          <a:prstGeom prst="rect">
            <a:avLst/>
          </a:prstGeom>
        </p:spPr>
        <p:txBody>
          <a:bodyPr>
            <a:noAutofit/>
          </a:bodyPr>
          <a:lstStyle>
            <a:lvl1pPr marL="350838" indent="-350838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Tx/>
              <a:buBlip>
                <a:blip r:embed="rId3"/>
              </a:buBlip>
              <a:defRPr sz="2200" cap="none">
                <a:solidFill>
                  <a:srgbClr val="646464"/>
                </a:solidFill>
                <a:latin typeface="Avenir Book"/>
                <a:cs typeface="Avenir Book"/>
              </a:defRPr>
            </a:lvl1pPr>
            <a:lvl2pPr marL="354013" marR="0" indent="0" algn="l" defTabSz="914674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 sz="2200">
                <a:solidFill>
                  <a:srgbClr val="646464"/>
                </a:solidFill>
                <a:latin typeface="Avenir Book"/>
                <a:cs typeface="Avenir Book"/>
              </a:defRPr>
            </a:lvl2pPr>
            <a:lvl3pPr marL="801688" indent="-447675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defRPr sz="2200" baseline="0">
                <a:solidFill>
                  <a:srgbClr val="646464"/>
                </a:solidFill>
                <a:latin typeface="Avenir Book"/>
                <a:cs typeface="Avenir Book"/>
              </a:defRPr>
            </a:lvl3pPr>
            <a:lvl4pPr>
              <a:defRPr sz="2200">
                <a:latin typeface="Avenir Book"/>
                <a:cs typeface="Avenir Book"/>
              </a:defRPr>
            </a:lvl4pPr>
            <a:lvl5pPr>
              <a:defRPr sz="2200">
                <a:latin typeface="Avenir Book"/>
                <a:cs typeface="Avenir Book"/>
              </a:defRPr>
            </a:lvl5pPr>
          </a:lstStyle>
          <a:p>
            <a:pPr lvl="0"/>
            <a:r>
              <a:rPr lang="sl-SI" dirty="0" smtClean="0"/>
              <a:t>Click to edit Master text styles</a:t>
            </a:r>
          </a:p>
          <a:p>
            <a:pPr lvl="1"/>
            <a:r>
              <a:rPr lang="sl-SI" dirty="0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80619159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p photo">
    <p:bg>
      <p:bgPr>
        <a:blipFill dpi="0"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15736888" y="9866313"/>
            <a:ext cx="2100262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9" tIns="45714" rIns="91429" bIns="45714">
            <a:spAutoFit/>
          </a:bodyPr>
          <a:lstStyle/>
          <a:p>
            <a:pPr algn="r" defTabSz="1300163"/>
            <a:r>
              <a:rPr lang="sl-SI" sz="900">
                <a:solidFill>
                  <a:srgbClr val="AAAAAA"/>
                </a:solidFill>
                <a:latin typeface="Avenir Book" charset="0"/>
                <a:cs typeface="Avenir Book" charset="0"/>
              </a:rPr>
              <a:t>© 2014 Celtra Inc. All rights reserved.</a:t>
            </a:r>
            <a:endParaRPr lang="en-US" sz="900">
              <a:solidFill>
                <a:srgbClr val="AAAAAA"/>
              </a:solidFill>
              <a:latin typeface="Avenir Book" charset="0"/>
              <a:cs typeface="Avenir Book" charset="0"/>
            </a:endParaRPr>
          </a:p>
        </p:txBody>
      </p:sp>
      <p:sp>
        <p:nvSpPr>
          <p:cNvPr id="4" name="Subtitle 4"/>
          <p:cNvSpPr>
            <a:spLocks noGrp="1"/>
          </p:cNvSpPr>
          <p:nvPr>
            <p:ph type="subTitle" idx="1" hasCustomPrompt="1"/>
          </p:nvPr>
        </p:nvSpPr>
        <p:spPr>
          <a:xfrm>
            <a:off x="3439367" y="2380452"/>
            <a:ext cx="11082768" cy="5385208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10000"/>
              </a:lnSpc>
              <a:spcBef>
                <a:spcPts val="0"/>
              </a:spcBef>
              <a:buNone/>
              <a:defRPr sz="7700" spc="0" baseline="0">
                <a:solidFill>
                  <a:srgbClr val="C8C8C8"/>
                </a:solidFill>
                <a:latin typeface="Avenir Light"/>
                <a:cs typeface="Avenir Light"/>
              </a:defRPr>
            </a:lvl1pPr>
          </a:lstStyle>
          <a:p>
            <a:r>
              <a:rPr lang="sl-SI" dirty="0" smtClean="0"/>
              <a:t>Quotation / summary 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63291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Desktop Tablet Phone">
    <p:bg>
      <p:bgPr>
        <a:blipFill dpi="0"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/>
          <p:cNvSpPr>
            <a:spLocks noGrp="1"/>
          </p:cNvSpPr>
          <p:nvPr>
            <p:ph type="title"/>
          </p:nvPr>
        </p:nvSpPr>
        <p:spPr>
          <a:xfrm>
            <a:off x="763964" y="1198920"/>
            <a:ext cx="16594876" cy="1360948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11000" cap="all" spc="-200">
                <a:solidFill>
                  <a:srgbClr val="FFFFFF"/>
                </a:solidFill>
                <a:latin typeface="Avenir Light"/>
                <a:cs typeface="Avenir Light"/>
              </a:defRPr>
            </a:lvl1pPr>
          </a:lstStyle>
          <a:p>
            <a:r>
              <a:rPr lang="sl-SI" smtClean="0"/>
              <a:t>Click to edit Master title style</a:t>
            </a:r>
            <a:endParaRPr lang="en-US" dirty="0"/>
          </a:p>
        </p:txBody>
      </p:sp>
      <p:sp>
        <p:nvSpPr>
          <p:cNvPr id="7" name="Subtitle 4"/>
          <p:cNvSpPr>
            <a:spLocks noGrp="1"/>
          </p:cNvSpPr>
          <p:nvPr>
            <p:ph type="subTitle" idx="1"/>
          </p:nvPr>
        </p:nvSpPr>
        <p:spPr>
          <a:xfrm>
            <a:off x="1746204" y="2741745"/>
            <a:ext cx="14570894" cy="7507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4000">
                <a:solidFill>
                  <a:srgbClr val="D9D9FA"/>
                </a:solidFill>
                <a:latin typeface="Avenir Light"/>
                <a:cs typeface="Avenir Light"/>
              </a:defRPr>
            </a:lvl1pPr>
          </a:lstStyle>
          <a:p>
            <a:r>
              <a:rPr lang="sl-SI" smtClean="0"/>
              <a:t>Click to edit Master subtitle style</a:t>
            </a:r>
            <a:endParaRPr lang="en-US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 hasCustomPrompt="1"/>
          </p:nvPr>
        </p:nvSpPr>
        <p:spPr>
          <a:xfrm>
            <a:off x="524529" y="365125"/>
            <a:ext cx="2296617" cy="73818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C8C8C8"/>
                </a:solidFill>
                <a:latin typeface="Avenir Light"/>
                <a:cs typeface="Avenir Light"/>
              </a:defRPr>
            </a:lvl1pPr>
          </a:lstStyle>
          <a:p>
            <a:pPr lvl="0"/>
            <a:r>
              <a:rPr lang="sl-SI" noProof="0" dirty="0" smtClean="0"/>
              <a:t>Client logo</a:t>
            </a:r>
            <a:endParaRPr lang="en-US" noProof="0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594762" y="5072932"/>
            <a:ext cx="2629660" cy="419093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sl-SI" noProof="0" dirty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4923381" y="5373844"/>
            <a:ext cx="3619042" cy="40103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sl-SI" noProof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3301578" y="4959444"/>
            <a:ext cx="2045368" cy="359593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sl-SI" noProof="0" dirty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9344524" y="4852502"/>
            <a:ext cx="6002421" cy="69512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sl-SI" noProof="0" dirty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7245684" y="6175908"/>
            <a:ext cx="1310107" cy="237946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sl-SI" noProof="0" smtClean="0"/>
              <a:t>Drag picture to placeholder or click icon to add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3652699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chanism photo">
    <p:bg>
      <p:bgPr>
        <a:blipFill dpi="0"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34.png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35"/>
            <a:ext cx="18288000" cy="10296090"/>
          </a:xfrm>
          <a:prstGeom prst="rect">
            <a:avLst/>
          </a:prstGeom>
        </p:spPr>
      </p:pic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15736888" y="9866313"/>
            <a:ext cx="2100262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9" tIns="45714" rIns="91429" bIns="45714">
            <a:spAutoFit/>
          </a:bodyPr>
          <a:lstStyle/>
          <a:p>
            <a:pPr algn="r" defTabSz="1300163"/>
            <a:r>
              <a:rPr lang="sl-SI" sz="900">
                <a:solidFill>
                  <a:srgbClr val="AAAAAA"/>
                </a:solidFill>
                <a:latin typeface="Avenir Book" charset="0"/>
                <a:cs typeface="Avenir Book" charset="0"/>
              </a:rPr>
              <a:t>© 2014 Celtra Inc. All rights reserved.</a:t>
            </a:r>
            <a:endParaRPr lang="en-US" sz="900">
              <a:solidFill>
                <a:srgbClr val="AAAAAA"/>
              </a:solidFill>
              <a:latin typeface="Avenir Book" charset="0"/>
              <a:cs typeface="Avenir Book" charset="0"/>
            </a:endParaRPr>
          </a:p>
        </p:txBody>
      </p:sp>
      <p:sp>
        <p:nvSpPr>
          <p:cNvPr id="4" name="Subtitle 4"/>
          <p:cNvSpPr>
            <a:spLocks noGrp="1"/>
          </p:cNvSpPr>
          <p:nvPr>
            <p:ph type="subTitle" idx="1" hasCustomPrompt="1"/>
          </p:nvPr>
        </p:nvSpPr>
        <p:spPr>
          <a:xfrm>
            <a:off x="3439367" y="2380452"/>
            <a:ext cx="11082768" cy="5385208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10000"/>
              </a:lnSpc>
              <a:spcBef>
                <a:spcPts val="0"/>
              </a:spcBef>
              <a:buNone/>
              <a:defRPr sz="7700" spc="0" baseline="0">
                <a:solidFill>
                  <a:srgbClr val="C8C8C8"/>
                </a:solidFill>
                <a:latin typeface="Avenir Light"/>
                <a:cs typeface="Avenir Light"/>
              </a:defRPr>
            </a:lvl1pPr>
          </a:lstStyle>
          <a:p>
            <a:r>
              <a:rPr lang="sl-SI" dirty="0" smtClean="0"/>
              <a:t>Quotation / summary 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44704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uple in bed">
    <p:bg>
      <p:bgPr>
        <a:blipFill dpi="0"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15736888" y="9866313"/>
            <a:ext cx="2100262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9" tIns="45714" rIns="91429" bIns="45714">
            <a:spAutoFit/>
          </a:bodyPr>
          <a:lstStyle/>
          <a:p>
            <a:pPr algn="r" defTabSz="1300163"/>
            <a:r>
              <a:rPr lang="sl-SI" sz="900">
                <a:solidFill>
                  <a:srgbClr val="AAAAAA"/>
                </a:solidFill>
                <a:latin typeface="Avenir Book" charset="0"/>
                <a:cs typeface="Avenir Book" charset="0"/>
              </a:rPr>
              <a:t>© 2014 Celtra Inc. All rights reserved.</a:t>
            </a:r>
            <a:endParaRPr lang="en-US" sz="900">
              <a:solidFill>
                <a:srgbClr val="AAAAAA"/>
              </a:solidFill>
              <a:latin typeface="Avenir Book" charset="0"/>
              <a:cs typeface="Avenir Book" charset="0"/>
            </a:endParaRPr>
          </a:p>
        </p:txBody>
      </p:sp>
      <p:sp>
        <p:nvSpPr>
          <p:cNvPr id="4" name="Subtitle 4"/>
          <p:cNvSpPr>
            <a:spLocks noGrp="1"/>
          </p:cNvSpPr>
          <p:nvPr>
            <p:ph type="subTitle" idx="1" hasCustomPrompt="1"/>
          </p:nvPr>
        </p:nvSpPr>
        <p:spPr>
          <a:xfrm>
            <a:off x="3439367" y="2380452"/>
            <a:ext cx="11082768" cy="5385208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10000"/>
              </a:lnSpc>
              <a:spcBef>
                <a:spcPts val="0"/>
              </a:spcBef>
              <a:buNone/>
              <a:defRPr sz="7700" spc="0" baseline="0">
                <a:solidFill>
                  <a:srgbClr val="C8C8C8"/>
                </a:solidFill>
                <a:latin typeface="Avenir Light"/>
                <a:cs typeface="Avenir Light"/>
              </a:defRPr>
            </a:lvl1pPr>
          </a:lstStyle>
          <a:p>
            <a:r>
              <a:rPr lang="sl-SI" dirty="0" smtClean="0"/>
              <a:t>Quotation / summary 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853752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ross-screen">
    <p:bg>
      <p:bgPr>
        <a:blipFill dpi="0"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15736888" y="9866313"/>
            <a:ext cx="2100262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9" tIns="45714" rIns="91429" bIns="45714">
            <a:spAutoFit/>
          </a:bodyPr>
          <a:lstStyle/>
          <a:p>
            <a:pPr algn="r" defTabSz="1300163"/>
            <a:r>
              <a:rPr lang="sl-SI" sz="900">
                <a:solidFill>
                  <a:srgbClr val="AAAAAA"/>
                </a:solidFill>
                <a:latin typeface="Avenir Book" charset="0"/>
                <a:cs typeface="Avenir Book" charset="0"/>
              </a:rPr>
              <a:t>© 2014 Celtra Inc. All rights reserved.</a:t>
            </a:r>
            <a:endParaRPr lang="en-US" sz="900">
              <a:solidFill>
                <a:srgbClr val="AAAAAA"/>
              </a:solidFill>
              <a:latin typeface="Avenir Book" charset="0"/>
              <a:cs typeface="Avenir Book" charset="0"/>
            </a:endParaRPr>
          </a:p>
        </p:txBody>
      </p:sp>
      <p:sp>
        <p:nvSpPr>
          <p:cNvPr id="4" name="Subtitle 4"/>
          <p:cNvSpPr>
            <a:spLocks noGrp="1"/>
          </p:cNvSpPr>
          <p:nvPr>
            <p:ph type="subTitle" idx="1" hasCustomPrompt="1"/>
          </p:nvPr>
        </p:nvSpPr>
        <p:spPr>
          <a:xfrm>
            <a:off x="3439367" y="2380452"/>
            <a:ext cx="11082768" cy="5385208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10000"/>
              </a:lnSpc>
              <a:spcBef>
                <a:spcPts val="0"/>
              </a:spcBef>
              <a:buNone/>
              <a:defRPr sz="7700" spc="0" baseline="0">
                <a:solidFill>
                  <a:srgbClr val="C8C8C8"/>
                </a:solidFill>
                <a:latin typeface="Avenir Light"/>
                <a:cs typeface="Avenir Light"/>
              </a:defRPr>
            </a:lvl1pPr>
          </a:lstStyle>
          <a:p>
            <a:r>
              <a:rPr lang="sl-SI" dirty="0" smtClean="0"/>
              <a:t>Quotation / summary 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187577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p">
    <p:bg>
      <p:bgPr>
        <a:blipFill dpi="0"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15736888" y="9866313"/>
            <a:ext cx="2100262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9" tIns="45714" rIns="91429" bIns="45714">
            <a:spAutoFit/>
          </a:bodyPr>
          <a:lstStyle/>
          <a:p>
            <a:pPr algn="r" defTabSz="1300163"/>
            <a:r>
              <a:rPr lang="sl-SI" sz="900">
                <a:solidFill>
                  <a:srgbClr val="AAAAAA"/>
                </a:solidFill>
                <a:latin typeface="Avenir Book" charset="0"/>
                <a:cs typeface="Avenir Book" charset="0"/>
              </a:rPr>
              <a:t>© 2014 Celtra Inc. All rights reserved.</a:t>
            </a:r>
            <a:endParaRPr lang="en-US" sz="900">
              <a:solidFill>
                <a:srgbClr val="AAAAAA"/>
              </a:solidFill>
              <a:latin typeface="Avenir Book" charset="0"/>
              <a:cs typeface="Avenir Book" charset="0"/>
            </a:endParaRPr>
          </a:p>
        </p:txBody>
      </p:sp>
      <p:sp>
        <p:nvSpPr>
          <p:cNvPr id="4" name="Subtitle 4"/>
          <p:cNvSpPr>
            <a:spLocks noGrp="1"/>
          </p:cNvSpPr>
          <p:nvPr>
            <p:ph type="subTitle" idx="1" hasCustomPrompt="1"/>
          </p:nvPr>
        </p:nvSpPr>
        <p:spPr>
          <a:xfrm>
            <a:off x="3439367" y="2380452"/>
            <a:ext cx="11082768" cy="5385208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10000"/>
              </a:lnSpc>
              <a:spcBef>
                <a:spcPts val="0"/>
              </a:spcBef>
              <a:buNone/>
              <a:defRPr sz="7700" spc="0" baseline="0">
                <a:solidFill>
                  <a:srgbClr val="C8C8C8"/>
                </a:solidFill>
                <a:latin typeface="Avenir Light"/>
                <a:cs typeface="Avenir Light"/>
              </a:defRPr>
            </a:lvl1pPr>
          </a:lstStyle>
          <a:p>
            <a:r>
              <a:rPr lang="sl-SI" dirty="0" smtClean="0"/>
              <a:t>Quotation / summary 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290803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-open door/future">
    <p:bg>
      <p:bgPr>
        <a:blipFill dpi="0"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15736888" y="9866313"/>
            <a:ext cx="2100262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9" tIns="45714" rIns="91429" bIns="45714">
            <a:spAutoFit/>
          </a:bodyPr>
          <a:lstStyle/>
          <a:p>
            <a:pPr algn="r" defTabSz="1300163"/>
            <a:r>
              <a:rPr lang="sl-SI" sz="900">
                <a:solidFill>
                  <a:srgbClr val="AAAAAA"/>
                </a:solidFill>
                <a:latin typeface="Avenir Book" charset="0"/>
                <a:cs typeface="Avenir Book" charset="0"/>
              </a:rPr>
              <a:t>© 2014 Celtra Inc. All rights reserved.</a:t>
            </a:r>
            <a:endParaRPr lang="en-US" sz="900">
              <a:solidFill>
                <a:srgbClr val="AAAAAA"/>
              </a:solidFill>
              <a:latin typeface="Avenir Book" charset="0"/>
              <a:cs typeface="Avenir Book" charset="0"/>
            </a:endParaRPr>
          </a:p>
        </p:txBody>
      </p:sp>
      <p:sp>
        <p:nvSpPr>
          <p:cNvPr id="4" name="Subtitle 4"/>
          <p:cNvSpPr>
            <a:spLocks noGrp="1"/>
          </p:cNvSpPr>
          <p:nvPr>
            <p:ph type="subTitle" idx="1" hasCustomPrompt="1"/>
          </p:nvPr>
        </p:nvSpPr>
        <p:spPr>
          <a:xfrm>
            <a:off x="3439367" y="2380452"/>
            <a:ext cx="11082768" cy="5385208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10000"/>
              </a:lnSpc>
              <a:spcBef>
                <a:spcPts val="0"/>
              </a:spcBef>
              <a:buNone/>
              <a:defRPr sz="7700" spc="0" baseline="0">
                <a:solidFill>
                  <a:srgbClr val="C8C8C8"/>
                </a:solidFill>
                <a:latin typeface="Avenir Light"/>
                <a:cs typeface="Avenir Light"/>
              </a:defRPr>
            </a:lvl1pPr>
          </a:lstStyle>
          <a:p>
            <a:r>
              <a:rPr lang="sl-SI" dirty="0" smtClean="0"/>
              <a:t>Quotation / summary 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876520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yping on a smartphone">
    <p:bg>
      <p:bgPr>
        <a:blipFill dpi="0"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15736888" y="9866313"/>
            <a:ext cx="2100262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9" tIns="45714" rIns="91429" bIns="45714">
            <a:spAutoFit/>
          </a:bodyPr>
          <a:lstStyle/>
          <a:p>
            <a:pPr algn="r" defTabSz="1300163"/>
            <a:r>
              <a:rPr lang="sl-SI" sz="900">
                <a:solidFill>
                  <a:srgbClr val="AAAAAA"/>
                </a:solidFill>
                <a:latin typeface="Avenir Book" charset="0"/>
                <a:cs typeface="Avenir Book" charset="0"/>
              </a:rPr>
              <a:t>© 2014 Celtra Inc. All rights reserved.</a:t>
            </a:r>
            <a:endParaRPr lang="en-US" sz="900">
              <a:solidFill>
                <a:srgbClr val="AAAAAA"/>
              </a:solidFill>
              <a:latin typeface="Avenir Book" charset="0"/>
              <a:cs typeface="Avenir Book" charset="0"/>
            </a:endParaRPr>
          </a:p>
        </p:txBody>
      </p:sp>
      <p:sp>
        <p:nvSpPr>
          <p:cNvPr id="4" name="Subtitle 4"/>
          <p:cNvSpPr>
            <a:spLocks noGrp="1"/>
          </p:cNvSpPr>
          <p:nvPr>
            <p:ph type="subTitle" idx="1" hasCustomPrompt="1"/>
          </p:nvPr>
        </p:nvSpPr>
        <p:spPr>
          <a:xfrm>
            <a:off x="3439367" y="2380452"/>
            <a:ext cx="11082768" cy="5385208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10000"/>
              </a:lnSpc>
              <a:spcBef>
                <a:spcPts val="0"/>
              </a:spcBef>
              <a:buNone/>
              <a:defRPr sz="7700" spc="0" baseline="0">
                <a:solidFill>
                  <a:srgbClr val="C8C8C8"/>
                </a:solidFill>
                <a:latin typeface="Avenir Light"/>
                <a:cs typeface="Avenir Light"/>
              </a:defRPr>
            </a:lvl1pPr>
          </a:lstStyle>
          <a:p>
            <a:r>
              <a:rPr lang="sl-SI" dirty="0" smtClean="0"/>
              <a:t>Quotation / summary 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99666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ew York">
    <p:bg>
      <p:bgPr>
        <a:blipFill dpi="0"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15736888" y="9866313"/>
            <a:ext cx="2100262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9" tIns="45714" rIns="91429" bIns="45714">
            <a:spAutoFit/>
          </a:bodyPr>
          <a:lstStyle/>
          <a:p>
            <a:pPr algn="r" defTabSz="1300163"/>
            <a:r>
              <a:rPr lang="sl-SI" sz="900">
                <a:solidFill>
                  <a:srgbClr val="AAAAAA"/>
                </a:solidFill>
                <a:latin typeface="Avenir Book" charset="0"/>
                <a:cs typeface="Avenir Book" charset="0"/>
              </a:rPr>
              <a:t>© 2014 Celtra Inc. All rights reserved.</a:t>
            </a:r>
            <a:endParaRPr lang="en-US" sz="900">
              <a:solidFill>
                <a:srgbClr val="AAAAAA"/>
              </a:solidFill>
              <a:latin typeface="Avenir Book" charset="0"/>
              <a:cs typeface="Avenir Book" charset="0"/>
            </a:endParaRPr>
          </a:p>
        </p:txBody>
      </p:sp>
      <p:sp>
        <p:nvSpPr>
          <p:cNvPr id="4" name="Subtitle 4"/>
          <p:cNvSpPr>
            <a:spLocks noGrp="1"/>
          </p:cNvSpPr>
          <p:nvPr>
            <p:ph type="subTitle" idx="1" hasCustomPrompt="1"/>
          </p:nvPr>
        </p:nvSpPr>
        <p:spPr>
          <a:xfrm>
            <a:off x="3439367" y="2380452"/>
            <a:ext cx="11082768" cy="5385208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10000"/>
              </a:lnSpc>
              <a:spcBef>
                <a:spcPts val="0"/>
              </a:spcBef>
              <a:buNone/>
              <a:defRPr sz="7700" spc="0" baseline="0">
                <a:solidFill>
                  <a:srgbClr val="C8C8C8"/>
                </a:solidFill>
                <a:latin typeface="Avenir Light"/>
                <a:cs typeface="Avenir Light"/>
              </a:defRPr>
            </a:lvl1pPr>
          </a:lstStyle>
          <a:p>
            <a:r>
              <a:rPr lang="sl-SI" dirty="0" smtClean="0"/>
              <a:t>Quotation / summary 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725767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bg>
      <p:bgPr>
        <a:blipFill dpi="0" rotWithShape="0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4972594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w signature">
    <p:bg>
      <p:bgPr>
        <a:blipFill dpi="0" rotWithShape="0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4"/>
          <p:cNvSpPr>
            <a:spLocks noGrp="1"/>
          </p:cNvSpPr>
          <p:nvPr>
            <p:ph type="subTitle" idx="1" hasCustomPrompt="1"/>
          </p:nvPr>
        </p:nvSpPr>
        <p:spPr>
          <a:xfrm>
            <a:off x="8175977" y="6686703"/>
            <a:ext cx="5846471" cy="5688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ts val="4200"/>
              </a:lnSpc>
              <a:spcBef>
                <a:spcPts val="0"/>
              </a:spcBef>
              <a:buNone/>
              <a:defRPr sz="3000">
                <a:solidFill>
                  <a:srgbClr val="D9D9FA"/>
                </a:solidFill>
                <a:latin typeface="Avenir Light"/>
                <a:cs typeface="Avenir Light"/>
              </a:defRPr>
            </a:lvl1pPr>
          </a:lstStyle>
          <a:p>
            <a:r>
              <a:rPr lang="sl-SI" dirty="0" smtClean="0"/>
              <a:t>Name and Surname</a:t>
            </a:r>
            <a:endParaRPr lang="en-US" dirty="0" smtClean="0"/>
          </a:p>
        </p:txBody>
      </p:sp>
      <p:sp>
        <p:nvSpPr>
          <p:cNvPr id="12" name="Text Placeholder 20"/>
          <p:cNvSpPr>
            <a:spLocks noGrp="1"/>
          </p:cNvSpPr>
          <p:nvPr>
            <p:ph type="body" sz="quarter" idx="10" hasCustomPrompt="1"/>
          </p:nvPr>
        </p:nvSpPr>
        <p:spPr>
          <a:xfrm>
            <a:off x="8175977" y="7412297"/>
            <a:ext cx="6637160" cy="6760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Arial"/>
              <a:buNone/>
              <a:defRPr sz="2200" cap="none">
                <a:solidFill>
                  <a:srgbClr val="C8C8C8"/>
                </a:solidFill>
                <a:latin typeface="Avenir Book"/>
                <a:cs typeface="Avenir Book"/>
              </a:defRPr>
            </a:lvl1pPr>
            <a:lvl2pPr marL="0" marR="0" indent="0" algn="l" defTabSz="914674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/>
              <a:buNone/>
              <a:tabLst/>
              <a:defRPr sz="2200" cap="none">
                <a:solidFill>
                  <a:srgbClr val="C8C8C8"/>
                </a:solidFill>
                <a:latin typeface="Avenir Book"/>
                <a:cs typeface="Avenir Book"/>
              </a:defRPr>
            </a:lvl2pPr>
            <a:lvl3pPr marL="0" indent="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None/>
              <a:defRPr sz="2200" cap="none" baseline="0">
                <a:solidFill>
                  <a:srgbClr val="C8C8C8"/>
                </a:solidFill>
                <a:latin typeface="Avenir Book"/>
                <a:cs typeface="Avenir Book"/>
              </a:defRPr>
            </a:lvl3pPr>
            <a:lvl4pPr>
              <a:defRPr sz="2200">
                <a:latin typeface="Avenir Book"/>
                <a:cs typeface="Avenir Book"/>
              </a:defRPr>
            </a:lvl4pPr>
            <a:lvl5pPr>
              <a:defRPr sz="2200">
                <a:latin typeface="Avenir Book"/>
                <a:cs typeface="Avenir Book"/>
              </a:defRPr>
            </a:lvl5pPr>
          </a:lstStyle>
          <a:p>
            <a:pPr lvl="0"/>
            <a:r>
              <a:rPr lang="sl-SI" dirty="0" smtClean="0"/>
              <a:t>Title</a:t>
            </a:r>
          </a:p>
        </p:txBody>
      </p:sp>
      <p:sp>
        <p:nvSpPr>
          <p:cNvPr id="13" name="Text Placeholder 20"/>
          <p:cNvSpPr>
            <a:spLocks noGrp="1"/>
          </p:cNvSpPr>
          <p:nvPr>
            <p:ph type="body" sz="quarter" idx="11" hasCustomPrompt="1"/>
          </p:nvPr>
        </p:nvSpPr>
        <p:spPr>
          <a:xfrm>
            <a:off x="8175977" y="8088929"/>
            <a:ext cx="6637160" cy="99876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Arial"/>
              <a:buNone/>
              <a:defRPr sz="2200" cap="none">
                <a:solidFill>
                  <a:srgbClr val="C8C8C8"/>
                </a:solidFill>
                <a:latin typeface="Avenir Book"/>
                <a:cs typeface="Avenir Book"/>
              </a:defRPr>
            </a:lvl1pPr>
            <a:lvl2pPr marL="0" marR="0" indent="0" algn="l" defTabSz="914674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/>
              <a:buNone/>
              <a:tabLst/>
              <a:defRPr sz="2200" cap="none">
                <a:solidFill>
                  <a:srgbClr val="C8C8C8"/>
                </a:solidFill>
                <a:latin typeface="Avenir Book"/>
                <a:cs typeface="Avenir Book"/>
              </a:defRPr>
            </a:lvl2pPr>
            <a:lvl3pPr marL="0" indent="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None/>
              <a:defRPr sz="2200" cap="none" baseline="0">
                <a:solidFill>
                  <a:srgbClr val="C8C8C8"/>
                </a:solidFill>
                <a:latin typeface="Avenir Book"/>
                <a:cs typeface="Avenir Book"/>
              </a:defRPr>
            </a:lvl3pPr>
            <a:lvl4pPr>
              <a:defRPr sz="2200">
                <a:latin typeface="Avenir Book"/>
                <a:cs typeface="Avenir Book"/>
              </a:defRPr>
            </a:lvl4pPr>
            <a:lvl5pPr>
              <a:defRPr sz="2200">
                <a:latin typeface="Avenir Book"/>
                <a:cs typeface="Avenir Book"/>
              </a:defRPr>
            </a:lvl5pPr>
          </a:lstStyle>
          <a:p>
            <a:pPr lvl="0"/>
            <a:r>
              <a:rPr lang="sl-SI" dirty="0" smtClean="0"/>
              <a:t>Contact</a:t>
            </a:r>
          </a:p>
        </p:txBody>
      </p:sp>
    </p:spTree>
    <p:extLst>
      <p:ext uri="{BB962C8B-B14F-4D97-AF65-F5344CB8AC3E}">
        <p14:creationId xmlns:p14="http://schemas.microsoft.com/office/powerpoint/2010/main" val="16024524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Desktop Tablet-full Phone">
    <p:bg>
      <p:bgPr>
        <a:blipFill dpi="0"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/>
          <p:cNvSpPr>
            <a:spLocks noGrp="1"/>
          </p:cNvSpPr>
          <p:nvPr>
            <p:ph type="title"/>
          </p:nvPr>
        </p:nvSpPr>
        <p:spPr>
          <a:xfrm>
            <a:off x="763964" y="1198920"/>
            <a:ext cx="16594876" cy="1360948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11000" cap="all" spc="-200">
                <a:solidFill>
                  <a:srgbClr val="FFFFFF"/>
                </a:solidFill>
                <a:latin typeface="Avenir Light"/>
                <a:cs typeface="Avenir Light"/>
              </a:defRPr>
            </a:lvl1pPr>
          </a:lstStyle>
          <a:p>
            <a:r>
              <a:rPr lang="sl-SI" smtClean="0"/>
              <a:t>Click to edit Master title style</a:t>
            </a:r>
            <a:endParaRPr lang="en-US" dirty="0"/>
          </a:p>
        </p:txBody>
      </p:sp>
      <p:sp>
        <p:nvSpPr>
          <p:cNvPr id="7" name="Subtitle 4"/>
          <p:cNvSpPr>
            <a:spLocks noGrp="1"/>
          </p:cNvSpPr>
          <p:nvPr>
            <p:ph type="subTitle" idx="1"/>
          </p:nvPr>
        </p:nvSpPr>
        <p:spPr>
          <a:xfrm>
            <a:off x="1746204" y="2741745"/>
            <a:ext cx="14570894" cy="7507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4000">
                <a:solidFill>
                  <a:srgbClr val="D9D9FA"/>
                </a:solidFill>
                <a:latin typeface="Avenir Light"/>
                <a:cs typeface="Avenir Light"/>
              </a:defRPr>
            </a:lvl1pPr>
          </a:lstStyle>
          <a:p>
            <a:r>
              <a:rPr lang="sl-SI" smtClean="0"/>
              <a:t>Click to edit Master subtitle style</a:t>
            </a:r>
            <a:endParaRPr lang="en-US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 hasCustomPrompt="1"/>
          </p:nvPr>
        </p:nvSpPr>
        <p:spPr>
          <a:xfrm>
            <a:off x="524529" y="365125"/>
            <a:ext cx="2296617" cy="73818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C8C8C8"/>
                </a:solidFill>
                <a:latin typeface="Avenir Light"/>
                <a:cs typeface="Avenir Light"/>
              </a:defRPr>
            </a:lvl1pPr>
          </a:lstStyle>
          <a:p>
            <a:pPr lvl="0"/>
            <a:r>
              <a:rPr lang="sl-SI" noProof="0" dirty="0" smtClean="0"/>
              <a:t>Client logo</a:t>
            </a:r>
            <a:endParaRPr lang="en-US" noProof="0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594762" y="5072932"/>
            <a:ext cx="2629660" cy="419093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sl-SI" noProof="0" dirty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3301578" y="4959444"/>
            <a:ext cx="2045368" cy="359593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sl-SI" noProof="0" dirty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9344524" y="4852502"/>
            <a:ext cx="6002421" cy="69512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sl-SI" noProof="0" dirty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4852736" y="4571777"/>
            <a:ext cx="3756527" cy="491934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sl-SI" noProof="0" dirty="0" smtClean="0"/>
              <a:t>Drag picture to placeholder or click icon to add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844986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Desktop Tablet">
    <p:bg>
      <p:bgPr>
        <a:blipFill dpi="0"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/>
          <p:cNvSpPr>
            <a:spLocks noGrp="1"/>
          </p:cNvSpPr>
          <p:nvPr>
            <p:ph type="title"/>
          </p:nvPr>
        </p:nvSpPr>
        <p:spPr>
          <a:xfrm>
            <a:off x="763964" y="1198920"/>
            <a:ext cx="16594876" cy="1360948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11000" cap="all" spc="-200">
                <a:solidFill>
                  <a:srgbClr val="FFFFFF"/>
                </a:solidFill>
                <a:latin typeface="Avenir Light"/>
                <a:cs typeface="Avenir Light"/>
              </a:defRPr>
            </a:lvl1pPr>
          </a:lstStyle>
          <a:p>
            <a:r>
              <a:rPr lang="sl-SI" smtClean="0"/>
              <a:t>Click to edit Master title style</a:t>
            </a:r>
            <a:endParaRPr lang="en-US" dirty="0"/>
          </a:p>
        </p:txBody>
      </p:sp>
      <p:sp>
        <p:nvSpPr>
          <p:cNvPr id="7" name="Subtitle 4"/>
          <p:cNvSpPr>
            <a:spLocks noGrp="1"/>
          </p:cNvSpPr>
          <p:nvPr>
            <p:ph type="subTitle" idx="1"/>
          </p:nvPr>
        </p:nvSpPr>
        <p:spPr>
          <a:xfrm>
            <a:off x="1746204" y="2741745"/>
            <a:ext cx="14570894" cy="7507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4000">
                <a:solidFill>
                  <a:srgbClr val="D9D9FA"/>
                </a:solidFill>
                <a:latin typeface="Avenir Light"/>
                <a:cs typeface="Avenir Light"/>
              </a:defRPr>
            </a:lvl1pPr>
          </a:lstStyle>
          <a:p>
            <a:r>
              <a:rPr lang="sl-SI" smtClean="0"/>
              <a:t>Click to edit Master subtitle style</a:t>
            </a:r>
            <a:endParaRPr lang="en-US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 hasCustomPrompt="1"/>
          </p:nvPr>
        </p:nvSpPr>
        <p:spPr>
          <a:xfrm>
            <a:off x="524529" y="365125"/>
            <a:ext cx="2296617" cy="73818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C8C8C8"/>
                </a:solidFill>
                <a:latin typeface="Avenir Light"/>
                <a:cs typeface="Avenir Light"/>
              </a:defRPr>
            </a:lvl1pPr>
          </a:lstStyle>
          <a:p>
            <a:pPr lvl="0"/>
            <a:r>
              <a:rPr lang="sl-SI" noProof="0" dirty="0" smtClean="0"/>
              <a:t>Client logo</a:t>
            </a:r>
            <a:endParaRPr lang="en-US" noProof="0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3386011" y="5373844"/>
            <a:ext cx="3619042" cy="40103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sl-SI" noProof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1764208" y="4959444"/>
            <a:ext cx="2045368" cy="359593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sl-SI" noProof="0" dirty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7807154" y="4852502"/>
            <a:ext cx="6002421" cy="69512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sl-SI" noProof="0" dirty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5708314" y="6175908"/>
            <a:ext cx="1310107" cy="237946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sl-SI" noProof="0" smtClean="0"/>
              <a:t>Drag picture to placeholder or click icon to add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436065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Desktop Tablet-full">
    <p:bg>
      <p:bgPr>
        <a:blipFill dpi="0"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/>
          <p:cNvSpPr>
            <a:spLocks noGrp="1"/>
          </p:cNvSpPr>
          <p:nvPr>
            <p:ph type="title"/>
          </p:nvPr>
        </p:nvSpPr>
        <p:spPr>
          <a:xfrm>
            <a:off x="763964" y="1198920"/>
            <a:ext cx="16594876" cy="1360948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11000" cap="all" spc="-200">
                <a:solidFill>
                  <a:srgbClr val="FFFFFF"/>
                </a:solidFill>
                <a:latin typeface="Avenir Light"/>
                <a:cs typeface="Avenir Light"/>
              </a:defRPr>
            </a:lvl1pPr>
          </a:lstStyle>
          <a:p>
            <a:r>
              <a:rPr lang="sl-SI" smtClean="0"/>
              <a:t>Click to edit Master title style</a:t>
            </a:r>
            <a:endParaRPr lang="en-US" dirty="0"/>
          </a:p>
        </p:txBody>
      </p:sp>
      <p:sp>
        <p:nvSpPr>
          <p:cNvPr id="7" name="Subtitle 4"/>
          <p:cNvSpPr>
            <a:spLocks noGrp="1"/>
          </p:cNvSpPr>
          <p:nvPr>
            <p:ph type="subTitle" idx="1"/>
          </p:nvPr>
        </p:nvSpPr>
        <p:spPr>
          <a:xfrm>
            <a:off x="1746204" y="2741745"/>
            <a:ext cx="14570894" cy="7507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4000">
                <a:solidFill>
                  <a:srgbClr val="D9D9FA"/>
                </a:solidFill>
                <a:latin typeface="Avenir Light"/>
                <a:cs typeface="Avenir Light"/>
              </a:defRPr>
            </a:lvl1pPr>
          </a:lstStyle>
          <a:p>
            <a:r>
              <a:rPr lang="sl-SI" smtClean="0"/>
              <a:t>Click to edit Master subtitle style</a:t>
            </a:r>
            <a:endParaRPr lang="en-US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 hasCustomPrompt="1"/>
          </p:nvPr>
        </p:nvSpPr>
        <p:spPr>
          <a:xfrm>
            <a:off x="524529" y="365125"/>
            <a:ext cx="2296617" cy="73818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C8C8C8"/>
                </a:solidFill>
                <a:latin typeface="Avenir Light"/>
                <a:cs typeface="Avenir Light"/>
              </a:defRPr>
            </a:lvl1pPr>
          </a:lstStyle>
          <a:p>
            <a:pPr lvl="0"/>
            <a:r>
              <a:rPr lang="sl-SI" noProof="0" dirty="0" smtClean="0"/>
              <a:t>Client logo</a:t>
            </a:r>
            <a:endParaRPr lang="en-US" noProof="0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1764208" y="4959444"/>
            <a:ext cx="2045368" cy="359593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sl-SI" noProof="0" dirty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7807154" y="4852502"/>
            <a:ext cx="6002421" cy="69512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sl-SI" noProof="0" dirty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3342104" y="4571777"/>
            <a:ext cx="3756527" cy="491934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sl-SI" noProof="0" dirty="0" smtClean="0"/>
              <a:t>Drag picture to placeholder or click icon to add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57233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w client logo P">
    <p:bg>
      <p:bgPr>
        <a:blipFill dpi="0" rotWithShape="0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3582099" y="5773614"/>
            <a:ext cx="2292350" cy="330358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sl-SI" noProof="0" dirty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6916095" y="5040362"/>
            <a:ext cx="2629571" cy="424660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sl-SI" noProof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0784896" y="4132663"/>
            <a:ext cx="3945441" cy="542347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sl-SI" noProof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6" name="Title 3"/>
          <p:cNvSpPr>
            <a:spLocks noGrp="1"/>
          </p:cNvSpPr>
          <p:nvPr>
            <p:ph type="title"/>
          </p:nvPr>
        </p:nvSpPr>
        <p:spPr>
          <a:xfrm>
            <a:off x="763964" y="1198920"/>
            <a:ext cx="16594876" cy="1360948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11000" cap="all" spc="-200">
                <a:solidFill>
                  <a:srgbClr val="FFFFFF"/>
                </a:solidFill>
                <a:latin typeface="Avenir Light"/>
                <a:cs typeface="Avenir Light"/>
              </a:defRPr>
            </a:lvl1pPr>
          </a:lstStyle>
          <a:p>
            <a:r>
              <a:rPr lang="sl-SI" smtClean="0"/>
              <a:t>Click to edit Master title style</a:t>
            </a:r>
            <a:endParaRPr lang="en-US" dirty="0"/>
          </a:p>
        </p:txBody>
      </p:sp>
      <p:sp>
        <p:nvSpPr>
          <p:cNvPr id="7" name="Subtitle 4"/>
          <p:cNvSpPr>
            <a:spLocks noGrp="1"/>
          </p:cNvSpPr>
          <p:nvPr>
            <p:ph type="subTitle" idx="1"/>
          </p:nvPr>
        </p:nvSpPr>
        <p:spPr>
          <a:xfrm>
            <a:off x="1746204" y="2679285"/>
            <a:ext cx="14570894" cy="7507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4000">
                <a:solidFill>
                  <a:srgbClr val="D9D9FA"/>
                </a:solidFill>
                <a:latin typeface="Avenir Light"/>
                <a:cs typeface="Avenir Light"/>
              </a:defRPr>
            </a:lvl1pPr>
          </a:lstStyle>
          <a:p>
            <a:r>
              <a:rPr lang="sl-SI" smtClean="0"/>
              <a:t>Click to edit Master subtitle style</a:t>
            </a:r>
            <a:endParaRPr lang="en-US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 hasCustomPrompt="1"/>
          </p:nvPr>
        </p:nvSpPr>
        <p:spPr>
          <a:xfrm>
            <a:off x="524529" y="365125"/>
            <a:ext cx="2296617" cy="73818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C8C8C8"/>
                </a:solidFill>
                <a:latin typeface="Avenir Light"/>
                <a:cs typeface="Avenir Light"/>
              </a:defRPr>
            </a:lvl1pPr>
          </a:lstStyle>
          <a:p>
            <a:pPr lvl="0"/>
            <a:r>
              <a:rPr lang="sl-SI" noProof="0" dirty="0" smtClean="0"/>
              <a:t>Client logo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2244668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 w client logo P">
    <p:bg>
      <p:bgPr>
        <a:blipFill dpi="0" rotWithShape="0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2821145" y="6610179"/>
            <a:ext cx="5246707" cy="297709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sl-SI" noProof="0" dirty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0483002" y="6610179"/>
            <a:ext cx="5298759" cy="297709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sl-SI" noProof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6" name="Title 3"/>
          <p:cNvSpPr>
            <a:spLocks noGrp="1"/>
          </p:cNvSpPr>
          <p:nvPr>
            <p:ph type="title"/>
          </p:nvPr>
        </p:nvSpPr>
        <p:spPr>
          <a:xfrm>
            <a:off x="763964" y="1198920"/>
            <a:ext cx="16594876" cy="1360948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11000" cap="all" spc="-200">
                <a:solidFill>
                  <a:srgbClr val="FFFFFF"/>
                </a:solidFill>
                <a:latin typeface="Avenir Light"/>
                <a:cs typeface="Avenir Light"/>
              </a:defRPr>
            </a:lvl1pPr>
          </a:lstStyle>
          <a:p>
            <a:r>
              <a:rPr lang="sl-SI" smtClean="0"/>
              <a:t>Click to edit Master title style</a:t>
            </a:r>
            <a:endParaRPr lang="en-US" dirty="0"/>
          </a:p>
        </p:txBody>
      </p:sp>
      <p:sp>
        <p:nvSpPr>
          <p:cNvPr id="7" name="Subtitle 4"/>
          <p:cNvSpPr>
            <a:spLocks noGrp="1"/>
          </p:cNvSpPr>
          <p:nvPr>
            <p:ph type="subTitle" idx="1"/>
          </p:nvPr>
        </p:nvSpPr>
        <p:spPr>
          <a:xfrm>
            <a:off x="1746204" y="2679285"/>
            <a:ext cx="14570894" cy="7507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4000">
                <a:solidFill>
                  <a:srgbClr val="D9D9FA"/>
                </a:solidFill>
                <a:latin typeface="Avenir Light"/>
                <a:cs typeface="Avenir Light"/>
              </a:defRPr>
            </a:lvl1pPr>
          </a:lstStyle>
          <a:p>
            <a:r>
              <a:rPr lang="sl-SI" smtClean="0"/>
              <a:t>Click to edit Master subtitle style</a:t>
            </a:r>
            <a:endParaRPr lang="en-US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 hasCustomPrompt="1"/>
          </p:nvPr>
        </p:nvSpPr>
        <p:spPr>
          <a:xfrm>
            <a:off x="524529" y="365125"/>
            <a:ext cx="2296617" cy="73818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C8C8C8"/>
                </a:solidFill>
                <a:latin typeface="Avenir Light"/>
                <a:cs typeface="Avenir Light"/>
              </a:defRPr>
            </a:lvl1pPr>
          </a:lstStyle>
          <a:p>
            <a:pPr lvl="0"/>
            <a:r>
              <a:rPr lang="sl-SI" noProof="0" dirty="0" smtClean="0"/>
              <a:t>Client logo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857778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ver w client logo P">
    <p:bg>
      <p:bgPr>
        <a:blipFill dpi="0" rotWithShape="0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5777624" y="5496339"/>
            <a:ext cx="2383920" cy="346644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sl-SI" noProof="0" dirty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9546091" y="4684377"/>
            <a:ext cx="2737865" cy="447618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sl-SI" noProof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6" name="Title 3"/>
          <p:cNvSpPr>
            <a:spLocks noGrp="1"/>
          </p:cNvSpPr>
          <p:nvPr>
            <p:ph type="title"/>
          </p:nvPr>
        </p:nvSpPr>
        <p:spPr>
          <a:xfrm>
            <a:off x="763964" y="1198920"/>
            <a:ext cx="16594876" cy="1360948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11000" cap="all" spc="-200">
                <a:solidFill>
                  <a:srgbClr val="FFFFFF"/>
                </a:solidFill>
                <a:latin typeface="Avenir Light"/>
                <a:cs typeface="Avenir Light"/>
              </a:defRPr>
            </a:lvl1pPr>
          </a:lstStyle>
          <a:p>
            <a:r>
              <a:rPr lang="sl-SI" smtClean="0"/>
              <a:t>Click to edit Master title style</a:t>
            </a:r>
            <a:endParaRPr lang="en-US" dirty="0"/>
          </a:p>
        </p:txBody>
      </p:sp>
      <p:sp>
        <p:nvSpPr>
          <p:cNvPr id="7" name="Subtitle 4"/>
          <p:cNvSpPr>
            <a:spLocks noGrp="1"/>
          </p:cNvSpPr>
          <p:nvPr>
            <p:ph type="subTitle" idx="1"/>
          </p:nvPr>
        </p:nvSpPr>
        <p:spPr>
          <a:xfrm>
            <a:off x="1746204" y="2679285"/>
            <a:ext cx="14570894" cy="7507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4000">
                <a:solidFill>
                  <a:srgbClr val="D9D9FA"/>
                </a:solidFill>
                <a:latin typeface="Avenir Light"/>
                <a:cs typeface="Avenir Light"/>
              </a:defRPr>
            </a:lvl1pPr>
          </a:lstStyle>
          <a:p>
            <a:r>
              <a:rPr lang="sl-SI" smtClean="0"/>
              <a:t>Click to edit Master subtitle style</a:t>
            </a:r>
            <a:endParaRPr lang="en-US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 hasCustomPrompt="1"/>
          </p:nvPr>
        </p:nvSpPr>
        <p:spPr>
          <a:xfrm>
            <a:off x="524529" y="365125"/>
            <a:ext cx="2296617" cy="73818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C8C8C8"/>
                </a:solidFill>
                <a:latin typeface="Avenir Light"/>
                <a:cs typeface="Avenir Light"/>
              </a:defRPr>
            </a:lvl1pPr>
          </a:lstStyle>
          <a:p>
            <a:pPr lvl="0"/>
            <a:r>
              <a:rPr lang="sl-SI" noProof="0" dirty="0" smtClean="0"/>
              <a:t>Client logo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276716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805" r:id="rId1"/>
    <p:sldLayoutId id="2147483857" r:id="rId2"/>
    <p:sldLayoutId id="2147483858" r:id="rId3"/>
    <p:sldLayoutId id="2147483859" r:id="rId4"/>
    <p:sldLayoutId id="2147483860" r:id="rId5"/>
    <p:sldLayoutId id="2147483861" r:id="rId6"/>
    <p:sldLayoutId id="2147483862" r:id="rId7"/>
    <p:sldLayoutId id="2147483863" r:id="rId8"/>
    <p:sldLayoutId id="2147483864" r:id="rId9"/>
    <p:sldLayoutId id="2147483813" r:id="rId10"/>
    <p:sldLayoutId id="2147483811" r:id="rId11"/>
    <p:sldLayoutId id="2147483812" r:id="rId12"/>
    <p:sldLayoutId id="2147483816" r:id="rId13"/>
    <p:sldLayoutId id="2147483814" r:id="rId14"/>
    <p:sldLayoutId id="2147483815" r:id="rId15"/>
    <p:sldLayoutId id="2147483845" r:id="rId16"/>
    <p:sldLayoutId id="2147483818" r:id="rId17"/>
    <p:sldLayoutId id="2147483821" r:id="rId18"/>
    <p:sldLayoutId id="2147483819" r:id="rId19"/>
    <p:sldLayoutId id="2147483820" r:id="rId20"/>
    <p:sldLayoutId id="2147483824" r:id="rId21"/>
    <p:sldLayoutId id="2147483822" r:id="rId22"/>
    <p:sldLayoutId id="2147483823" r:id="rId23"/>
    <p:sldLayoutId id="2147483825" r:id="rId24"/>
    <p:sldLayoutId id="2147483833" r:id="rId25"/>
    <p:sldLayoutId id="2147483836" r:id="rId26"/>
    <p:sldLayoutId id="2147483835" r:id="rId27"/>
    <p:sldLayoutId id="2147483837" r:id="rId28"/>
    <p:sldLayoutId id="2147483838" r:id="rId29"/>
    <p:sldLayoutId id="2147483856" r:id="rId30"/>
    <p:sldLayoutId id="2147483855" r:id="rId31"/>
    <p:sldLayoutId id="2147483841" r:id="rId32"/>
    <p:sldLayoutId id="2147483842" r:id="rId33"/>
    <p:sldLayoutId id="2147483844" r:id="rId34"/>
    <p:sldLayoutId id="2147483847" r:id="rId35"/>
    <p:sldLayoutId id="2147483848" r:id="rId36"/>
    <p:sldLayoutId id="2147483839" r:id="rId37"/>
    <p:sldLayoutId id="2147483840" r:id="rId38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8800" kern="1200">
          <a:solidFill>
            <a:schemeClr val="tx1"/>
          </a:solidFill>
          <a:latin typeface="Avenir Light"/>
          <a:ea typeface="ＭＳ Ｐゴシック" charset="0"/>
          <a:cs typeface="Avenir Light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8800">
          <a:solidFill>
            <a:schemeClr val="tx1"/>
          </a:solidFill>
          <a:latin typeface="Avenir Light" charset="0"/>
          <a:ea typeface="ＭＳ Ｐゴシック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8800">
          <a:solidFill>
            <a:schemeClr val="tx1"/>
          </a:solidFill>
          <a:latin typeface="Avenir Light" charset="0"/>
          <a:ea typeface="ＭＳ Ｐゴシック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8800">
          <a:solidFill>
            <a:schemeClr val="tx1"/>
          </a:solidFill>
          <a:latin typeface="Avenir Light" charset="0"/>
          <a:ea typeface="ＭＳ Ｐゴシック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8800">
          <a:solidFill>
            <a:schemeClr val="tx1"/>
          </a:solidFill>
          <a:latin typeface="Avenir Light" charset="0"/>
          <a:ea typeface="ＭＳ Ｐゴシック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8800">
          <a:solidFill>
            <a:schemeClr val="tx1"/>
          </a:solidFill>
          <a:latin typeface="Avenir Light" charset="0"/>
          <a:ea typeface="ＭＳ Ｐゴシック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8800">
          <a:solidFill>
            <a:schemeClr val="tx1"/>
          </a:solidFill>
          <a:latin typeface="Avenir Light" charset="0"/>
          <a:ea typeface="ＭＳ Ｐゴシック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8800">
          <a:solidFill>
            <a:schemeClr val="tx1"/>
          </a:solidFill>
          <a:latin typeface="Avenir Light" charset="0"/>
          <a:ea typeface="ＭＳ Ｐゴシック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8800">
          <a:solidFill>
            <a:schemeClr val="tx1"/>
          </a:solidFill>
          <a:latin typeface="Avenir Light" charset="0"/>
          <a:ea typeface="ＭＳ Ｐゴシック" charset="0"/>
        </a:defRPr>
      </a:lvl9pPr>
    </p:titleStyle>
    <p:bodyStyle>
      <a:lvl1pPr marL="685800" indent="-6858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6400" kern="1200">
          <a:solidFill>
            <a:schemeClr val="tx1"/>
          </a:solidFill>
          <a:latin typeface="Avenir Light"/>
          <a:ea typeface="ＭＳ Ｐゴシック" charset="0"/>
          <a:cs typeface="Avenir Light"/>
        </a:defRPr>
      </a:lvl1pPr>
      <a:lvl2pPr marL="1485900" indent="-5715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5600" kern="1200">
          <a:solidFill>
            <a:schemeClr val="tx1"/>
          </a:solidFill>
          <a:latin typeface="Avenir Light"/>
          <a:ea typeface="ＭＳ Ｐゴシック" charset="0"/>
          <a:cs typeface="Avenir Light"/>
        </a:defRPr>
      </a:lvl2pPr>
      <a:lvl3pPr marL="2286000" indent="-4572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4800" kern="1200">
          <a:solidFill>
            <a:schemeClr val="tx1"/>
          </a:solidFill>
          <a:latin typeface="Avenir Light"/>
          <a:ea typeface="ＭＳ Ｐゴシック" charset="0"/>
          <a:cs typeface="Avenir Light"/>
        </a:defRPr>
      </a:lvl3pPr>
      <a:lvl4pPr marL="3200400" indent="-4572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4000" kern="1200">
          <a:solidFill>
            <a:schemeClr val="tx1"/>
          </a:solidFill>
          <a:latin typeface="Avenir Light"/>
          <a:ea typeface="ＭＳ Ｐゴシック" charset="0"/>
          <a:cs typeface="Avenir Light"/>
        </a:defRPr>
      </a:lvl4pPr>
      <a:lvl5pPr marL="4114800" indent="-4572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4000" kern="1200">
          <a:solidFill>
            <a:schemeClr val="tx1"/>
          </a:solidFill>
          <a:latin typeface="Avenir Light"/>
          <a:ea typeface="ＭＳ Ｐゴシック" charset="0"/>
          <a:cs typeface="Avenir Light"/>
        </a:defRPr>
      </a:lvl5pPr>
      <a:lvl6pPr marL="5030709" indent="-457337" algn="l" defTabSz="914674" rtl="0" eaLnBrk="1" latinLnBrk="0" hangingPunct="1">
        <a:spcBef>
          <a:spcPct val="20000"/>
        </a:spcBef>
        <a:buFont typeface="Arial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6pPr>
      <a:lvl7pPr marL="5945383" indent="-457337" algn="l" defTabSz="914674" rtl="0" eaLnBrk="1" latinLnBrk="0" hangingPunct="1">
        <a:spcBef>
          <a:spcPct val="20000"/>
        </a:spcBef>
        <a:buFont typeface="Arial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7pPr>
      <a:lvl8pPr marL="6860057" indent="-457337" algn="l" defTabSz="914674" rtl="0" eaLnBrk="1" latinLnBrk="0" hangingPunct="1">
        <a:spcBef>
          <a:spcPct val="20000"/>
        </a:spcBef>
        <a:buFont typeface="Arial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8pPr>
      <a:lvl9pPr marL="7774732" indent="-457337" algn="l" defTabSz="914674" rtl="0" eaLnBrk="1" latinLnBrk="0" hangingPunct="1">
        <a:spcBef>
          <a:spcPct val="20000"/>
        </a:spcBef>
        <a:buFont typeface="Arial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674" algn="l" defTabSz="91467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9349" algn="l" defTabSz="91467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4023" algn="l" defTabSz="91467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8697" algn="l" defTabSz="91467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3372" algn="l" defTabSz="91467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8046" algn="l" defTabSz="91467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2720" algn="l" defTabSz="91467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7395" algn="l" defTabSz="91467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://celtra-jackpot.com/3/machines" TargetMode="External"/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1040524"/>
            <a:ext cx="18288000" cy="82154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34761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654" y="2474139"/>
            <a:ext cx="17430346" cy="6249215"/>
          </a:xfrm>
        </p:spPr>
        <p:txBody>
          <a:bodyPr/>
          <a:lstStyle/>
          <a:p>
            <a:r>
              <a:rPr lang="sl-SI" dirty="0" smtClean="0"/>
              <a:t>Spletna storitev (</a:t>
            </a:r>
            <a:r>
              <a:rPr lang="sl-SI" dirty="0" err="1" smtClean="0"/>
              <a:t>Web</a:t>
            </a:r>
            <a:r>
              <a:rPr lang="sl-SI" dirty="0" smtClean="0"/>
              <a:t> </a:t>
            </a:r>
            <a:r>
              <a:rPr lang="sl-SI" dirty="0" err="1" smtClean="0"/>
              <a:t>service</a:t>
            </a:r>
            <a:r>
              <a:rPr lang="sl-SI" dirty="0" smtClean="0"/>
              <a:t>)</a:t>
            </a:r>
          </a:p>
          <a:p>
            <a:r>
              <a:rPr lang="en-US" dirty="0" smtClean="0"/>
              <a:t>10 </a:t>
            </a:r>
            <a:r>
              <a:rPr lang="en-US" dirty="0" err="1" smtClean="0"/>
              <a:t>testnih</a:t>
            </a:r>
            <a:r>
              <a:rPr lang="en-US" dirty="0" smtClean="0"/>
              <a:t> </a:t>
            </a:r>
            <a:r>
              <a:rPr lang="en-US" dirty="0" err="1" smtClean="0"/>
              <a:t>primerov</a:t>
            </a:r>
            <a:endParaRPr lang="en-US" dirty="0" smtClean="0"/>
          </a:p>
          <a:p>
            <a:r>
              <a:rPr lang="sl-SI" dirty="0" smtClean="0"/>
              <a:t>Število </a:t>
            </a:r>
            <a:r>
              <a:rPr lang="sl-SI" dirty="0" smtClean="0"/>
              <a:t>avtomatov (</a:t>
            </a:r>
            <a:r>
              <a:rPr lang="sl-SI" dirty="0" err="1" smtClean="0"/>
              <a:t>max</a:t>
            </a:r>
            <a:r>
              <a:rPr lang="sl-SI" dirty="0" smtClean="0"/>
              <a:t> 10)</a:t>
            </a:r>
          </a:p>
          <a:p>
            <a:pPr marL="0" indent="0">
              <a:buNone/>
            </a:pPr>
            <a:r>
              <a:rPr lang="sl-SI" sz="2800" dirty="0" smtClean="0">
                <a:latin typeface="Consolas" pitchFamily="49" charset="0"/>
                <a:cs typeface="Consolas" pitchFamily="49" charset="0"/>
              </a:rPr>
              <a:t>	</a:t>
            </a:r>
            <a:r>
              <a:rPr lang="en-GB" sz="2800" dirty="0" smtClean="0">
                <a:latin typeface="Consolas" pitchFamily="49" charset="0"/>
                <a:cs typeface="Consolas" pitchFamily="49" charset="0"/>
              </a:rPr>
              <a:t>http</a:t>
            </a:r>
            <a:r>
              <a:rPr lang="en-GB" sz="2800" dirty="0">
                <a:latin typeface="Consolas" pitchFamily="49" charset="0"/>
                <a:cs typeface="Consolas" pitchFamily="49" charset="0"/>
              </a:rPr>
              <a:t>://celtra-jackpot.com/&lt;številka_primera&gt;/</a:t>
            </a:r>
            <a:r>
              <a:rPr lang="en-GB" sz="2800" dirty="0" smtClean="0">
                <a:latin typeface="Consolas" pitchFamily="49" charset="0"/>
                <a:cs typeface="Consolas" pitchFamily="49" charset="0"/>
              </a:rPr>
              <a:t>machines</a:t>
            </a:r>
            <a:endParaRPr lang="sl-SI" sz="2800" dirty="0" smtClean="0">
              <a:latin typeface="Consolas" pitchFamily="49" charset="0"/>
              <a:cs typeface="Consolas" pitchFamily="49" charset="0"/>
            </a:endParaRPr>
          </a:p>
          <a:p>
            <a:r>
              <a:rPr lang="sl-SI" dirty="0"/>
              <a:t>Število </a:t>
            </a:r>
            <a:r>
              <a:rPr lang="sl-SI" dirty="0" smtClean="0"/>
              <a:t>potegov ročice (</a:t>
            </a:r>
            <a:r>
              <a:rPr lang="sl-SI" dirty="0" err="1" smtClean="0"/>
              <a:t>max</a:t>
            </a:r>
            <a:r>
              <a:rPr lang="sl-SI" dirty="0" smtClean="0"/>
              <a:t> 30.000)</a:t>
            </a:r>
            <a:endParaRPr lang="sl-SI" dirty="0"/>
          </a:p>
          <a:p>
            <a:pPr marL="0" indent="0">
              <a:buNone/>
            </a:pPr>
            <a:r>
              <a:rPr lang="sl-SI" sz="2800" dirty="0" smtClean="0"/>
              <a:t>	</a:t>
            </a:r>
            <a:r>
              <a:rPr lang="en-GB" sz="2800" dirty="0" smtClean="0">
                <a:latin typeface="Consolas" pitchFamily="49" charset="0"/>
                <a:cs typeface="Consolas" pitchFamily="49" charset="0"/>
              </a:rPr>
              <a:t>http://celtra-jackpot.com/&lt;številka_primera&gt;/pulls</a:t>
            </a:r>
            <a:endParaRPr lang="sl-SI" sz="2800" dirty="0" smtClean="0">
              <a:latin typeface="Consolas" pitchFamily="49" charset="0"/>
              <a:cs typeface="Consolas" pitchFamily="49" charset="0"/>
            </a:endParaRPr>
          </a:p>
          <a:p>
            <a:r>
              <a:rPr lang="sl-SI" dirty="0" smtClean="0"/>
              <a:t>Poteg ročice</a:t>
            </a:r>
            <a:endParaRPr lang="sl-SI" dirty="0"/>
          </a:p>
          <a:p>
            <a:pPr marL="0" indent="0">
              <a:buNone/>
            </a:pPr>
            <a:r>
              <a:rPr lang="sl-SI" sz="2800" dirty="0" smtClean="0">
                <a:latin typeface="Consolas" pitchFamily="49" charset="0"/>
                <a:cs typeface="Consolas" pitchFamily="49" charset="0"/>
              </a:rPr>
              <a:t>	</a:t>
            </a:r>
            <a:r>
              <a:rPr lang="en-GB" sz="2800" dirty="0" smtClean="0">
                <a:latin typeface="Consolas" pitchFamily="49" charset="0"/>
                <a:cs typeface="Consolas" pitchFamily="49" charset="0"/>
              </a:rPr>
              <a:t>http</a:t>
            </a:r>
            <a:r>
              <a:rPr lang="en-GB" sz="2800" dirty="0">
                <a:latin typeface="Consolas" pitchFamily="49" charset="0"/>
                <a:cs typeface="Consolas" pitchFamily="49" charset="0"/>
              </a:rPr>
              <a:t>://celtra-jackpot.com/&lt;številka_primera&gt;/&lt;številka_avtomata&gt;/&lt;številka_potega&gt;</a:t>
            </a:r>
            <a:endParaRPr lang="sl-SI" sz="2800" dirty="0" smtClean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57654" y="1035414"/>
            <a:ext cx="16594876" cy="1360948"/>
          </a:xfrm>
        </p:spPr>
        <p:txBody>
          <a:bodyPr/>
          <a:lstStyle/>
          <a:p>
            <a:r>
              <a:rPr lang="en-US" cap="none" dirty="0" err="1" smtClean="0"/>
              <a:t>Testno</a:t>
            </a:r>
            <a:r>
              <a:rPr lang="en-US" cap="none" dirty="0" smtClean="0"/>
              <a:t> </a:t>
            </a:r>
            <a:r>
              <a:rPr lang="en-US" cap="none" dirty="0" err="1" smtClean="0"/>
              <a:t>razvojno</a:t>
            </a:r>
            <a:r>
              <a:rPr lang="en-US" cap="none" dirty="0" smtClean="0"/>
              <a:t> </a:t>
            </a:r>
            <a:r>
              <a:rPr lang="en-US" cap="none" dirty="0" err="1" smtClean="0"/>
              <a:t>okolje</a:t>
            </a:r>
            <a:endParaRPr lang="en-GB" cap="none" dirty="0"/>
          </a:p>
        </p:txBody>
      </p:sp>
    </p:spTree>
    <p:extLst>
      <p:ext uri="{BB962C8B-B14F-4D97-AF65-F5344CB8AC3E}">
        <p14:creationId xmlns:p14="http://schemas.microsoft.com/office/powerpoint/2010/main" val="1198288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57654" y="1035414"/>
            <a:ext cx="16594876" cy="1360948"/>
          </a:xfrm>
        </p:spPr>
        <p:txBody>
          <a:bodyPr/>
          <a:lstStyle/>
          <a:p>
            <a:r>
              <a:rPr lang="en-US" cap="none" dirty="0" err="1" smtClean="0"/>
              <a:t>Testno</a:t>
            </a:r>
            <a:r>
              <a:rPr lang="en-US" cap="none" dirty="0" smtClean="0"/>
              <a:t> </a:t>
            </a:r>
            <a:r>
              <a:rPr lang="en-US" cap="none" dirty="0" err="1" smtClean="0"/>
              <a:t>razvojno</a:t>
            </a:r>
            <a:r>
              <a:rPr lang="en-US" cap="none" dirty="0" smtClean="0"/>
              <a:t> </a:t>
            </a:r>
            <a:r>
              <a:rPr lang="en-US" cap="none" dirty="0" err="1" smtClean="0"/>
              <a:t>okolje</a:t>
            </a:r>
            <a:endParaRPr lang="en-GB" cap="none" dirty="0"/>
          </a:p>
        </p:txBody>
      </p:sp>
      <p:grpSp>
        <p:nvGrpSpPr>
          <p:cNvPr id="35" name="Group 34"/>
          <p:cNvGrpSpPr/>
          <p:nvPr/>
        </p:nvGrpSpPr>
        <p:grpSpPr>
          <a:xfrm>
            <a:off x="2589457" y="2396362"/>
            <a:ext cx="13109086" cy="7487840"/>
            <a:chOff x="2418128" y="2199329"/>
            <a:chExt cx="13109086" cy="7487840"/>
          </a:xfrm>
        </p:grpSpPr>
        <p:pic>
          <p:nvPicPr>
            <p:cNvPr id="1027" name="Picture 3" descr="C:\Work\CeltraJackpot\img\img1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64051" y="2199329"/>
              <a:ext cx="6163163" cy="41478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C:\Work\CeltraJackpot\img\img2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18128" y="5539337"/>
              <a:ext cx="6163163" cy="41478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1" name="Subtitle 2"/>
          <p:cNvSpPr txBox="1">
            <a:spLocks/>
          </p:cNvSpPr>
          <p:nvPr/>
        </p:nvSpPr>
        <p:spPr>
          <a:xfrm>
            <a:off x="9188243" y="8085096"/>
            <a:ext cx="6510300" cy="1799106"/>
          </a:xfrm>
          <a:prstGeom prst="rect">
            <a:avLst/>
          </a:prstGeom>
        </p:spPr>
        <p:txBody>
          <a:bodyPr>
            <a:noAutofit/>
          </a:bodyPr>
          <a:lstStyle>
            <a:lvl1pPr marL="571500" indent="-571500" algn="l" rtl="0" eaLnBrk="1" fontAlgn="base" hangingPunct="1">
              <a:lnSpc>
                <a:spcPts val="4200"/>
              </a:lnSpc>
              <a:spcBef>
                <a:spcPts val="600"/>
              </a:spcBef>
              <a:spcAft>
                <a:spcPts val="600"/>
              </a:spcAft>
              <a:buFont typeface="Arial"/>
              <a:buChar char="•"/>
              <a:defRPr sz="3600" kern="1200" baseline="0">
                <a:solidFill>
                  <a:srgbClr val="C8C8C8"/>
                </a:solidFill>
                <a:latin typeface="Avenir Book"/>
                <a:ea typeface="ＭＳ Ｐゴシック" charset="0"/>
                <a:cs typeface="Avenir Book"/>
              </a:defRPr>
            </a:lvl1pPr>
            <a:lvl2pPr marL="1485900" indent="-5715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5600" kern="1200">
                <a:solidFill>
                  <a:schemeClr val="tx1"/>
                </a:solidFill>
                <a:latin typeface="Avenir Light"/>
                <a:ea typeface="ＭＳ Ｐゴシック" charset="0"/>
                <a:cs typeface="Avenir Light"/>
              </a:defRPr>
            </a:lvl2pPr>
            <a:lvl3pPr marL="2286000" indent="-4572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4800" kern="1200">
                <a:solidFill>
                  <a:schemeClr val="tx1"/>
                </a:solidFill>
                <a:latin typeface="Avenir Light"/>
                <a:ea typeface="ＭＳ Ｐゴシック" charset="0"/>
                <a:cs typeface="Avenir Light"/>
              </a:defRPr>
            </a:lvl3pPr>
            <a:lvl4pPr marL="3200400" indent="-4572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4000" kern="1200">
                <a:solidFill>
                  <a:schemeClr val="tx1"/>
                </a:solidFill>
                <a:latin typeface="Avenir Light"/>
                <a:ea typeface="ＭＳ Ｐゴシック" charset="0"/>
                <a:cs typeface="Avenir Light"/>
              </a:defRPr>
            </a:lvl4pPr>
            <a:lvl5pPr marL="4114800" indent="-4572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4000" kern="1200">
                <a:solidFill>
                  <a:schemeClr val="tx1"/>
                </a:solidFill>
                <a:latin typeface="Avenir Light"/>
                <a:ea typeface="ＭＳ Ｐゴシック" charset="0"/>
                <a:cs typeface="Avenir Light"/>
              </a:defRPr>
            </a:lvl5pPr>
            <a:lvl6pPr marL="5030709" indent="-457337" algn="l" defTabSz="914674" rtl="0" eaLnBrk="1" latinLnBrk="0" hangingPunct="1">
              <a:spcBef>
                <a:spcPct val="20000"/>
              </a:spcBef>
              <a:buFont typeface="Arial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5383" indent="-457337" algn="l" defTabSz="914674" rtl="0" eaLnBrk="1" latinLnBrk="0" hangingPunct="1">
              <a:spcBef>
                <a:spcPct val="20000"/>
              </a:spcBef>
              <a:buFont typeface="Arial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60057" indent="-457337" algn="l" defTabSz="914674" rtl="0" eaLnBrk="1" latinLnBrk="0" hangingPunct="1">
              <a:spcBef>
                <a:spcPct val="20000"/>
              </a:spcBef>
              <a:buFont typeface="Arial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4732" indent="-457337" algn="l" defTabSz="914674" rtl="0" eaLnBrk="1" latinLnBrk="0" hangingPunct="1">
              <a:spcBef>
                <a:spcPct val="20000"/>
              </a:spcBef>
              <a:buFont typeface="Arial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 smtClean="0">
                <a:sym typeface="Wingdings" pitchFamily="2" charset="2"/>
              </a:rPr>
              <a:t>&lt;&lt;  </a:t>
            </a:r>
            <a:r>
              <a:rPr lang="en-US" dirty="0" err="1" smtClean="0"/>
              <a:t>Zadnjih</a:t>
            </a:r>
            <a:r>
              <a:rPr lang="en-US" dirty="0" smtClean="0"/>
              <a:t> 5 </a:t>
            </a:r>
            <a:r>
              <a:rPr lang="en-US" dirty="0" err="1" smtClean="0"/>
              <a:t>primerov</a:t>
            </a:r>
            <a:endParaRPr lang="sl-SI" dirty="0" smtClean="0"/>
          </a:p>
        </p:txBody>
      </p:sp>
      <p:sp>
        <p:nvSpPr>
          <p:cNvPr id="43" name="Subtitle 2"/>
          <p:cNvSpPr txBox="1">
            <a:spLocks/>
          </p:cNvSpPr>
          <p:nvPr/>
        </p:nvSpPr>
        <p:spPr>
          <a:xfrm>
            <a:off x="2589457" y="2396362"/>
            <a:ext cx="6510300" cy="1799106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571500" indent="-571500" algn="l" rtl="0" eaLnBrk="1" fontAlgn="base" hangingPunct="1">
              <a:lnSpc>
                <a:spcPts val="4200"/>
              </a:lnSpc>
              <a:spcBef>
                <a:spcPts val="600"/>
              </a:spcBef>
              <a:spcAft>
                <a:spcPts val="600"/>
              </a:spcAft>
              <a:buFont typeface="Arial"/>
              <a:buChar char="•"/>
              <a:defRPr sz="3600" kern="1200" baseline="0">
                <a:solidFill>
                  <a:srgbClr val="C8C8C8"/>
                </a:solidFill>
                <a:latin typeface="Avenir Book"/>
                <a:ea typeface="ＭＳ Ｐゴシック" charset="0"/>
                <a:cs typeface="Avenir Book"/>
              </a:defRPr>
            </a:lvl1pPr>
            <a:lvl2pPr marL="1485900" indent="-5715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5600" kern="1200">
                <a:solidFill>
                  <a:schemeClr val="tx1"/>
                </a:solidFill>
                <a:latin typeface="Avenir Light"/>
                <a:ea typeface="ＭＳ Ｐゴシック" charset="0"/>
                <a:cs typeface="Avenir Light"/>
              </a:defRPr>
            </a:lvl2pPr>
            <a:lvl3pPr marL="2286000" indent="-4572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4800" kern="1200">
                <a:solidFill>
                  <a:schemeClr val="tx1"/>
                </a:solidFill>
                <a:latin typeface="Avenir Light"/>
                <a:ea typeface="ＭＳ Ｐゴシック" charset="0"/>
                <a:cs typeface="Avenir Light"/>
              </a:defRPr>
            </a:lvl3pPr>
            <a:lvl4pPr marL="3200400" indent="-4572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4000" kern="1200">
                <a:solidFill>
                  <a:schemeClr val="tx1"/>
                </a:solidFill>
                <a:latin typeface="Avenir Light"/>
                <a:ea typeface="ＭＳ Ｐゴシック" charset="0"/>
                <a:cs typeface="Avenir Light"/>
              </a:defRPr>
            </a:lvl4pPr>
            <a:lvl5pPr marL="4114800" indent="-4572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4000" kern="1200">
                <a:solidFill>
                  <a:schemeClr val="tx1"/>
                </a:solidFill>
                <a:latin typeface="Avenir Light"/>
                <a:ea typeface="ＭＳ Ｐゴシック" charset="0"/>
                <a:cs typeface="Avenir Light"/>
              </a:defRPr>
            </a:lvl5pPr>
            <a:lvl6pPr marL="5030709" indent="-457337" algn="l" defTabSz="914674" rtl="0" eaLnBrk="1" latinLnBrk="0" hangingPunct="1">
              <a:spcBef>
                <a:spcPct val="20000"/>
              </a:spcBef>
              <a:buFont typeface="Arial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5383" indent="-457337" algn="l" defTabSz="914674" rtl="0" eaLnBrk="1" latinLnBrk="0" hangingPunct="1">
              <a:spcBef>
                <a:spcPct val="20000"/>
              </a:spcBef>
              <a:buFont typeface="Arial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60057" indent="-457337" algn="l" defTabSz="914674" rtl="0" eaLnBrk="1" latinLnBrk="0" hangingPunct="1">
              <a:spcBef>
                <a:spcPct val="20000"/>
              </a:spcBef>
              <a:buFont typeface="Arial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4732" indent="-457337" algn="l" defTabSz="914674" rtl="0" eaLnBrk="1" latinLnBrk="0" hangingPunct="1">
              <a:spcBef>
                <a:spcPct val="20000"/>
              </a:spcBef>
              <a:buFont typeface="Arial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/>
              <a:buNone/>
            </a:pPr>
            <a:r>
              <a:rPr lang="en-US" dirty="0" err="1" smtClean="0"/>
              <a:t>Prvih</a:t>
            </a:r>
            <a:r>
              <a:rPr lang="en-US" dirty="0" smtClean="0"/>
              <a:t> 5 </a:t>
            </a:r>
            <a:r>
              <a:rPr lang="en-US" dirty="0" err="1" smtClean="0"/>
              <a:t>primerov</a:t>
            </a:r>
            <a:r>
              <a:rPr lang="en-US" dirty="0" smtClean="0"/>
              <a:t>  &gt;&gt;</a:t>
            </a:r>
            <a:endParaRPr lang="sl-SI" dirty="0" smtClean="0"/>
          </a:p>
        </p:txBody>
      </p:sp>
    </p:spTree>
    <p:extLst>
      <p:ext uri="{BB962C8B-B14F-4D97-AF65-F5344CB8AC3E}">
        <p14:creationId xmlns:p14="http://schemas.microsoft.com/office/powerpoint/2010/main" val="134280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653" y="2474139"/>
            <a:ext cx="8409439" cy="6249215"/>
          </a:xfrm>
        </p:spPr>
        <p:txBody>
          <a:bodyPr/>
          <a:lstStyle/>
          <a:p>
            <a:r>
              <a:rPr lang="sl-SI" sz="2800" dirty="0" smtClean="0">
                <a:cs typeface="Consolas" pitchFamily="49" charset="0"/>
              </a:rPr>
              <a:t>Zahteva: </a:t>
            </a:r>
            <a:r>
              <a:rPr lang="en-GB" sz="2400" dirty="0">
                <a:latin typeface="Consolas" pitchFamily="49" charset="0"/>
                <a:cs typeface="Consolas" pitchFamily="49" charset="0"/>
              </a:rPr>
              <a:t>http://</a:t>
            </a:r>
            <a:r>
              <a:rPr lang="en-GB" sz="2400" dirty="0" smtClean="0">
                <a:latin typeface="Consolas" pitchFamily="49" charset="0"/>
                <a:cs typeface="Consolas" pitchFamily="49" charset="0"/>
              </a:rPr>
              <a:t>celtra-jackpot.com/3/machines</a:t>
            </a:r>
            <a:endParaRPr lang="en-GB" sz="2400" dirty="0" smtClean="0">
              <a:latin typeface="Consolas" pitchFamily="49" charset="0"/>
              <a:cs typeface="Consolas" pitchFamily="49" charset="0"/>
              <a:hlinkClick r:id="rId2"/>
            </a:endParaRPr>
          </a:p>
          <a:p>
            <a:r>
              <a:rPr lang="sl-SI" sz="2800" dirty="0" smtClean="0">
                <a:cs typeface="Consolas" pitchFamily="49" charset="0"/>
              </a:rPr>
              <a:t>Odgovor: </a:t>
            </a:r>
            <a:r>
              <a:rPr lang="sl-SI" sz="2800" dirty="0" smtClean="0">
                <a:latin typeface="Consolas" pitchFamily="49" charset="0"/>
                <a:cs typeface="Consolas" pitchFamily="49" charset="0"/>
              </a:rPr>
              <a:t>2</a:t>
            </a:r>
          </a:p>
          <a:p>
            <a:r>
              <a:rPr lang="sl-SI" sz="2800" dirty="0">
                <a:cs typeface="Consolas" pitchFamily="49" charset="0"/>
              </a:rPr>
              <a:t>Zahteva: </a:t>
            </a:r>
            <a:r>
              <a:rPr lang="en-GB" sz="2400" dirty="0">
                <a:latin typeface="Consolas" pitchFamily="49" charset="0"/>
                <a:cs typeface="Consolas" pitchFamily="49" charset="0"/>
              </a:rPr>
              <a:t>http://celtra-jackpot.com/3/pulls</a:t>
            </a:r>
            <a:endParaRPr lang="en-GB" sz="2400" dirty="0">
              <a:latin typeface="Consolas" pitchFamily="49" charset="0"/>
              <a:cs typeface="Consolas" pitchFamily="49" charset="0"/>
              <a:hlinkClick r:id="rId2"/>
            </a:endParaRPr>
          </a:p>
          <a:p>
            <a:r>
              <a:rPr lang="sl-SI" sz="2800" dirty="0">
                <a:cs typeface="Consolas" pitchFamily="49" charset="0"/>
              </a:rPr>
              <a:t>Odgovor: </a:t>
            </a:r>
            <a:r>
              <a:rPr lang="en-GB" sz="2800" dirty="0" smtClean="0">
                <a:latin typeface="Consolas" pitchFamily="49" charset="0"/>
                <a:cs typeface="Consolas" pitchFamily="49" charset="0"/>
              </a:rPr>
              <a:t>10000</a:t>
            </a:r>
            <a:endParaRPr lang="sl-SI" sz="2800" dirty="0" smtClean="0">
              <a:latin typeface="Consolas" pitchFamily="49" charset="0"/>
              <a:cs typeface="Consolas" pitchFamily="49" charset="0"/>
            </a:endParaRPr>
          </a:p>
          <a:p>
            <a:r>
              <a:rPr lang="sl-SI" sz="2800" dirty="0">
                <a:cs typeface="Consolas" pitchFamily="49" charset="0"/>
              </a:rPr>
              <a:t>Zahteva: </a:t>
            </a:r>
            <a:r>
              <a:rPr lang="en-GB" sz="2400" dirty="0">
                <a:latin typeface="Consolas" pitchFamily="49" charset="0"/>
                <a:cs typeface="Consolas" pitchFamily="49" charset="0"/>
              </a:rPr>
              <a:t>http://celtra-jackpot.com/3/1/1</a:t>
            </a:r>
            <a:endParaRPr lang="en-GB" sz="2400" dirty="0">
              <a:latin typeface="Consolas" pitchFamily="49" charset="0"/>
              <a:cs typeface="Consolas" pitchFamily="49" charset="0"/>
              <a:hlinkClick r:id="rId2"/>
            </a:endParaRPr>
          </a:p>
          <a:p>
            <a:r>
              <a:rPr lang="sl-SI" sz="2800" dirty="0">
                <a:cs typeface="Consolas" pitchFamily="49" charset="0"/>
              </a:rPr>
              <a:t>Odgovor: </a:t>
            </a:r>
            <a:r>
              <a:rPr lang="en-GB" sz="2800" dirty="0">
                <a:latin typeface="Consolas" pitchFamily="49" charset="0"/>
                <a:cs typeface="Consolas" pitchFamily="49" charset="0"/>
              </a:rPr>
              <a:t>0</a:t>
            </a:r>
            <a:endParaRPr lang="sl-SI" sz="2800" dirty="0" smtClean="0">
              <a:latin typeface="Consolas" pitchFamily="49" charset="0"/>
              <a:cs typeface="Consolas" pitchFamily="49" charset="0"/>
            </a:endParaRPr>
          </a:p>
          <a:p>
            <a:r>
              <a:rPr lang="sl-SI" sz="2800" dirty="0">
                <a:cs typeface="Consolas" pitchFamily="49" charset="0"/>
              </a:rPr>
              <a:t>Zahteva: </a:t>
            </a:r>
            <a:r>
              <a:rPr lang="en-GB" sz="2400" dirty="0">
                <a:latin typeface="Consolas" pitchFamily="49" charset="0"/>
                <a:cs typeface="Consolas" pitchFamily="49" charset="0"/>
              </a:rPr>
              <a:t>http://</a:t>
            </a:r>
            <a:r>
              <a:rPr lang="en-GB" sz="2400" dirty="0" smtClean="0">
                <a:latin typeface="Consolas" pitchFamily="49" charset="0"/>
                <a:cs typeface="Consolas" pitchFamily="49" charset="0"/>
              </a:rPr>
              <a:t>celtra-jackpot.com/3/1/2</a:t>
            </a:r>
            <a:endParaRPr lang="en-GB" sz="2400" dirty="0">
              <a:latin typeface="Consolas" pitchFamily="49" charset="0"/>
              <a:cs typeface="Consolas" pitchFamily="49" charset="0"/>
              <a:hlinkClick r:id="rId2"/>
            </a:endParaRPr>
          </a:p>
          <a:p>
            <a:r>
              <a:rPr lang="sl-SI" sz="2800" dirty="0">
                <a:cs typeface="Consolas" pitchFamily="49" charset="0"/>
              </a:rPr>
              <a:t>Odgovor: </a:t>
            </a:r>
            <a:r>
              <a:rPr lang="en-GB" sz="2800" dirty="0">
                <a:latin typeface="Consolas" pitchFamily="49" charset="0"/>
                <a:cs typeface="Consolas" pitchFamily="49" charset="0"/>
              </a:rPr>
              <a:t>0</a:t>
            </a:r>
            <a:endParaRPr lang="sl-SI" sz="2800" dirty="0" smtClean="0">
              <a:latin typeface="Consolas" pitchFamily="49" charset="0"/>
              <a:cs typeface="Consolas" pitchFamily="49" charset="0"/>
            </a:endParaRPr>
          </a:p>
          <a:p>
            <a:r>
              <a:rPr lang="sl-SI" sz="2800" dirty="0">
                <a:cs typeface="Consolas" pitchFamily="49" charset="0"/>
              </a:rPr>
              <a:t>Zahteva: </a:t>
            </a:r>
            <a:r>
              <a:rPr lang="en-GB" sz="2400" dirty="0">
                <a:latin typeface="Consolas" pitchFamily="49" charset="0"/>
                <a:cs typeface="Consolas" pitchFamily="49" charset="0"/>
              </a:rPr>
              <a:t>http://</a:t>
            </a:r>
            <a:r>
              <a:rPr lang="en-GB" sz="2400" dirty="0" smtClean="0">
                <a:latin typeface="Consolas" pitchFamily="49" charset="0"/>
                <a:cs typeface="Consolas" pitchFamily="49" charset="0"/>
              </a:rPr>
              <a:t>celtra-jackpot.com/3/1/3</a:t>
            </a:r>
          </a:p>
          <a:p>
            <a:r>
              <a:rPr lang="en-US" sz="2800" dirty="0" err="1" smtClean="0"/>
              <a:t>Odgovor</a:t>
            </a:r>
            <a:r>
              <a:rPr lang="en-US" sz="2800" dirty="0" smtClean="0"/>
              <a:t>: </a:t>
            </a:r>
            <a:r>
              <a:rPr lang="en-US" sz="2800" dirty="0" smtClean="0">
                <a:latin typeface="Consolas" pitchFamily="49" charset="0"/>
                <a:cs typeface="Consolas" pitchFamily="49" charset="0"/>
              </a:rPr>
              <a:t>1</a:t>
            </a:r>
            <a:endParaRPr lang="sl-SI" sz="2800" dirty="0">
              <a:latin typeface="Consolas" pitchFamily="49" charset="0"/>
              <a:cs typeface="Consolas" pitchFamily="49" charset="0"/>
            </a:endParaRPr>
          </a:p>
          <a:p>
            <a:endParaRPr lang="sl-SI" sz="2800" dirty="0">
              <a:cs typeface="Consolas" pitchFamily="49" charset="0"/>
            </a:endParaRPr>
          </a:p>
          <a:p>
            <a:endParaRPr lang="sl-SI" sz="2800" dirty="0" smtClean="0">
              <a:cs typeface="Consolas" pitchFamily="49" charset="0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57654" y="1035414"/>
            <a:ext cx="16594876" cy="1360948"/>
          </a:xfrm>
        </p:spPr>
        <p:txBody>
          <a:bodyPr/>
          <a:lstStyle/>
          <a:p>
            <a:r>
              <a:rPr lang="sl-SI" cap="none" dirty="0" smtClean="0"/>
              <a:t>Primer tipične komunikacije</a:t>
            </a:r>
            <a:endParaRPr lang="en-GB" cap="none" dirty="0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9442937" y="2474139"/>
            <a:ext cx="8651631" cy="6249215"/>
          </a:xfrm>
          <a:prstGeom prst="rect">
            <a:avLst/>
          </a:prstGeom>
        </p:spPr>
        <p:txBody>
          <a:bodyPr>
            <a:noAutofit/>
          </a:bodyPr>
          <a:lstStyle>
            <a:lvl1pPr marL="571500" indent="-571500" algn="l" rtl="0" eaLnBrk="1" fontAlgn="base" hangingPunct="1">
              <a:lnSpc>
                <a:spcPts val="4200"/>
              </a:lnSpc>
              <a:spcBef>
                <a:spcPts val="600"/>
              </a:spcBef>
              <a:spcAft>
                <a:spcPts val="600"/>
              </a:spcAft>
              <a:buFont typeface="Arial"/>
              <a:buChar char="•"/>
              <a:defRPr sz="3600" kern="1200" baseline="0">
                <a:solidFill>
                  <a:srgbClr val="C8C8C8"/>
                </a:solidFill>
                <a:latin typeface="Avenir Book"/>
                <a:ea typeface="ＭＳ Ｐゴシック" charset="0"/>
                <a:cs typeface="Avenir Book"/>
              </a:defRPr>
            </a:lvl1pPr>
            <a:lvl2pPr marL="1485900" indent="-5715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5600" kern="1200">
                <a:solidFill>
                  <a:schemeClr val="tx1"/>
                </a:solidFill>
                <a:latin typeface="Avenir Light"/>
                <a:ea typeface="ＭＳ Ｐゴシック" charset="0"/>
                <a:cs typeface="Avenir Light"/>
              </a:defRPr>
            </a:lvl2pPr>
            <a:lvl3pPr marL="2286000" indent="-4572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4800" kern="1200">
                <a:solidFill>
                  <a:schemeClr val="tx1"/>
                </a:solidFill>
                <a:latin typeface="Avenir Light"/>
                <a:ea typeface="ＭＳ Ｐゴシック" charset="0"/>
                <a:cs typeface="Avenir Light"/>
              </a:defRPr>
            </a:lvl3pPr>
            <a:lvl4pPr marL="3200400" indent="-4572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4000" kern="1200">
                <a:solidFill>
                  <a:schemeClr val="tx1"/>
                </a:solidFill>
                <a:latin typeface="Avenir Light"/>
                <a:ea typeface="ＭＳ Ｐゴシック" charset="0"/>
                <a:cs typeface="Avenir Light"/>
              </a:defRPr>
            </a:lvl4pPr>
            <a:lvl5pPr marL="4114800" indent="-4572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4000" kern="1200">
                <a:solidFill>
                  <a:schemeClr val="tx1"/>
                </a:solidFill>
                <a:latin typeface="Avenir Light"/>
                <a:ea typeface="ＭＳ Ｐゴシック" charset="0"/>
                <a:cs typeface="Avenir Light"/>
              </a:defRPr>
            </a:lvl5pPr>
            <a:lvl6pPr marL="5030709" indent="-457337" algn="l" defTabSz="914674" rtl="0" eaLnBrk="1" latinLnBrk="0" hangingPunct="1">
              <a:spcBef>
                <a:spcPct val="20000"/>
              </a:spcBef>
              <a:buFont typeface="Arial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5383" indent="-457337" algn="l" defTabSz="914674" rtl="0" eaLnBrk="1" latinLnBrk="0" hangingPunct="1">
              <a:spcBef>
                <a:spcPct val="20000"/>
              </a:spcBef>
              <a:buFont typeface="Arial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60057" indent="-457337" algn="l" defTabSz="914674" rtl="0" eaLnBrk="1" latinLnBrk="0" hangingPunct="1">
              <a:spcBef>
                <a:spcPct val="20000"/>
              </a:spcBef>
              <a:buFont typeface="Arial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4732" indent="-457337" algn="l" defTabSz="914674" rtl="0" eaLnBrk="1" latinLnBrk="0" hangingPunct="1">
              <a:spcBef>
                <a:spcPct val="20000"/>
              </a:spcBef>
              <a:buFont typeface="Arial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l-SI" sz="2800" dirty="0" smtClean="0">
                <a:cs typeface="Consolas" pitchFamily="49" charset="0"/>
              </a:rPr>
              <a:t>Zahteva: </a:t>
            </a:r>
            <a:r>
              <a:rPr lang="en-GB" sz="2400" dirty="0">
                <a:latin typeface="Consolas" pitchFamily="49" charset="0"/>
                <a:cs typeface="Consolas" pitchFamily="49" charset="0"/>
              </a:rPr>
              <a:t>http://</a:t>
            </a:r>
            <a:r>
              <a:rPr lang="en-GB" sz="2400" dirty="0" smtClean="0">
                <a:latin typeface="Consolas" pitchFamily="49" charset="0"/>
                <a:cs typeface="Consolas" pitchFamily="49" charset="0"/>
              </a:rPr>
              <a:t>celtra-jackpot.com/3/1/4</a:t>
            </a:r>
            <a:endParaRPr lang="en-GB" sz="2400" dirty="0" smtClean="0">
              <a:latin typeface="Consolas" pitchFamily="49" charset="0"/>
              <a:cs typeface="Consolas" pitchFamily="49" charset="0"/>
              <a:hlinkClick r:id="rId2"/>
            </a:endParaRPr>
          </a:p>
          <a:p>
            <a:r>
              <a:rPr lang="sl-SI" sz="2800" dirty="0" smtClean="0">
                <a:cs typeface="Consolas" pitchFamily="49" charset="0"/>
              </a:rPr>
              <a:t>Odgovor: </a:t>
            </a:r>
            <a:r>
              <a:rPr lang="en-US" sz="2800" dirty="0" smtClean="0">
                <a:latin typeface="Consolas" pitchFamily="49" charset="0"/>
                <a:cs typeface="Consolas" pitchFamily="49" charset="0"/>
              </a:rPr>
              <a:t>0</a:t>
            </a:r>
            <a:endParaRPr lang="sl-SI" sz="2800" dirty="0" smtClean="0">
              <a:latin typeface="Consolas" pitchFamily="49" charset="0"/>
              <a:cs typeface="Consolas" pitchFamily="49" charset="0"/>
            </a:endParaRPr>
          </a:p>
          <a:p>
            <a:r>
              <a:rPr lang="sl-SI" sz="2800" dirty="0" smtClean="0">
                <a:cs typeface="Consolas" pitchFamily="49" charset="0"/>
              </a:rPr>
              <a:t>…</a:t>
            </a:r>
            <a:endParaRPr lang="sl-SI" sz="2800" dirty="0" smtClean="0"/>
          </a:p>
          <a:p>
            <a:r>
              <a:rPr lang="sl-SI" sz="2800" dirty="0" smtClean="0">
                <a:cs typeface="Consolas" pitchFamily="49" charset="0"/>
              </a:rPr>
              <a:t>Zahteva: </a:t>
            </a:r>
            <a:r>
              <a:rPr lang="en-GB" sz="2400" dirty="0">
                <a:latin typeface="Consolas" pitchFamily="49" charset="0"/>
                <a:cs typeface="Consolas" pitchFamily="49" charset="0"/>
              </a:rPr>
              <a:t>http://</a:t>
            </a:r>
            <a:r>
              <a:rPr lang="en-GB" sz="2400" dirty="0" smtClean="0">
                <a:latin typeface="Consolas" pitchFamily="49" charset="0"/>
                <a:cs typeface="Consolas" pitchFamily="49" charset="0"/>
              </a:rPr>
              <a:t>celtra-jackpot.com/3/1/10000</a:t>
            </a:r>
            <a:endParaRPr lang="en-GB" sz="2400" dirty="0" smtClean="0">
              <a:latin typeface="Consolas" pitchFamily="49" charset="0"/>
              <a:cs typeface="Consolas" pitchFamily="49" charset="0"/>
              <a:hlinkClick r:id="rId2"/>
            </a:endParaRPr>
          </a:p>
          <a:p>
            <a:r>
              <a:rPr lang="sl-SI" sz="2800" dirty="0" smtClean="0">
                <a:cs typeface="Consolas" pitchFamily="49" charset="0"/>
              </a:rPr>
              <a:t>Odgovor: </a:t>
            </a:r>
            <a:r>
              <a:rPr lang="en-GB" sz="2800" dirty="0">
                <a:latin typeface="Consolas" pitchFamily="49" charset="0"/>
                <a:cs typeface="Consolas" pitchFamily="49" charset="0"/>
              </a:rPr>
              <a:t>0</a:t>
            </a:r>
            <a:endParaRPr lang="sl-SI" sz="2800" dirty="0"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endParaRPr lang="sl-SI" sz="2800" dirty="0" smtClean="0"/>
          </a:p>
          <a:p>
            <a:endParaRPr lang="sl-SI" sz="2800" dirty="0" smtClean="0">
              <a:cs typeface="Consolas" pitchFamily="49" charset="0"/>
            </a:endParaRPr>
          </a:p>
          <a:p>
            <a:endParaRPr lang="sl-SI" sz="2800" dirty="0" smtClean="0"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6694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7976334"/>
            <a:ext cx="18288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Consolas" pitchFamily="49" charset="0"/>
                <a:cs typeface="Consolas" pitchFamily="49" charset="0"/>
              </a:rPr>
              <a:t>$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dirty="0" err="1" smtClean="0">
                <a:latin typeface="Consolas" pitchFamily="49" charset="0"/>
                <a:cs typeface="Consolas" pitchFamily="49" charset="0"/>
              </a:rPr>
              <a:t>MyJackpot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 http://celtra-jackpot.com/1</a:t>
            </a:r>
            <a:endParaRPr lang="sl-SI" dirty="0"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4785" y="1673859"/>
            <a:ext cx="9989450" cy="4634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186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57654" y="1035414"/>
            <a:ext cx="16594876" cy="1360948"/>
          </a:xfrm>
        </p:spPr>
        <p:txBody>
          <a:bodyPr/>
          <a:lstStyle/>
          <a:p>
            <a:r>
              <a:rPr lang="sl-SI" cap="none" dirty="0" err="1" smtClean="0"/>
              <a:t>Evalvacijsko</a:t>
            </a:r>
            <a:r>
              <a:rPr lang="sl-SI" cap="none" dirty="0" smtClean="0"/>
              <a:t> okolje</a:t>
            </a:r>
            <a:endParaRPr lang="en-GB" cap="none" dirty="0"/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857654" y="2474139"/>
            <a:ext cx="17430346" cy="6249215"/>
          </a:xfrm>
        </p:spPr>
        <p:txBody>
          <a:bodyPr/>
          <a:lstStyle/>
          <a:p>
            <a:r>
              <a:rPr lang="en-US" dirty="0" err="1" smtClean="0"/>
              <a:t>Evalvacijsko</a:t>
            </a:r>
            <a:r>
              <a:rPr lang="en-US" dirty="0" smtClean="0"/>
              <a:t> </a:t>
            </a:r>
            <a:r>
              <a:rPr lang="en-US" dirty="0" err="1" smtClean="0"/>
              <a:t>okolje</a:t>
            </a:r>
            <a:r>
              <a:rPr lang="en-US" dirty="0" smtClean="0"/>
              <a:t> </a:t>
            </a:r>
            <a:r>
              <a:rPr lang="en-US" dirty="0" err="1" smtClean="0"/>
              <a:t>podobno</a:t>
            </a:r>
            <a:r>
              <a:rPr lang="en-US" dirty="0" smtClean="0"/>
              <a:t> </a:t>
            </a:r>
            <a:r>
              <a:rPr lang="en-US" dirty="0" err="1" smtClean="0"/>
              <a:t>testnemu</a:t>
            </a:r>
            <a:r>
              <a:rPr lang="en-US" dirty="0" smtClean="0"/>
              <a:t> </a:t>
            </a:r>
            <a:r>
              <a:rPr lang="en-US" dirty="0" err="1" smtClean="0"/>
              <a:t>okolju</a:t>
            </a:r>
            <a:endParaRPr lang="en-US" dirty="0" smtClean="0"/>
          </a:p>
          <a:p>
            <a:r>
              <a:rPr lang="en-US" dirty="0" err="1" smtClean="0"/>
              <a:t>Druga</a:t>
            </a:r>
            <a:r>
              <a:rPr lang="sl-SI" dirty="0" err="1" smtClean="0"/>
              <a:t>čni</a:t>
            </a:r>
            <a:r>
              <a:rPr lang="en-US" dirty="0" smtClean="0"/>
              <a:t> </a:t>
            </a:r>
            <a:r>
              <a:rPr lang="en-US" dirty="0" err="1" smtClean="0"/>
              <a:t>primeri</a:t>
            </a:r>
            <a:r>
              <a:rPr lang="en-US" dirty="0" smtClean="0"/>
              <a:t> :)</a:t>
            </a:r>
          </a:p>
          <a:p>
            <a:endParaRPr lang="sl-SI" dirty="0" smtClean="0"/>
          </a:p>
          <a:p>
            <a:r>
              <a:rPr lang="en-US" dirty="0" err="1" smtClean="0"/>
              <a:t>Dovoljeno</a:t>
            </a:r>
            <a:r>
              <a:rPr lang="en-US" dirty="0" smtClean="0"/>
              <a:t> </a:t>
            </a:r>
            <a:r>
              <a:rPr lang="en-US" dirty="0" err="1" smtClean="0"/>
              <a:t>obna</a:t>
            </a:r>
            <a:r>
              <a:rPr lang="sl-SI" dirty="0" err="1" smtClean="0"/>
              <a:t>šanje</a:t>
            </a:r>
            <a:r>
              <a:rPr lang="en-US" dirty="0"/>
              <a:t>:</a:t>
            </a:r>
            <a:endParaRPr lang="sl-SI" dirty="0" smtClean="0"/>
          </a:p>
          <a:p>
            <a:pPr marL="0" indent="0">
              <a:buNone/>
            </a:pPr>
            <a:r>
              <a:rPr lang="sl-SI" dirty="0" smtClean="0"/>
              <a:t>	- Zahtevi </a:t>
            </a:r>
            <a:r>
              <a:rPr lang="sl-SI" i="1" dirty="0" err="1" smtClean="0"/>
              <a:t>machines</a:t>
            </a:r>
            <a:r>
              <a:rPr lang="sl-SI" dirty="0" smtClean="0"/>
              <a:t> in </a:t>
            </a:r>
            <a:r>
              <a:rPr lang="sl-SI" i="1" dirty="0" err="1" smtClean="0"/>
              <a:t>pulls</a:t>
            </a:r>
            <a:r>
              <a:rPr lang="sl-SI" dirty="0" smtClean="0"/>
              <a:t> lahko pošljemo </a:t>
            </a:r>
            <a:r>
              <a:rPr lang="sl-SI" dirty="0" err="1" smtClean="0"/>
              <a:t>poljubnokrat</a:t>
            </a:r>
            <a:endParaRPr lang="sl-SI" dirty="0" smtClean="0"/>
          </a:p>
          <a:p>
            <a:pPr marL="0" indent="0">
              <a:buNone/>
            </a:pPr>
            <a:r>
              <a:rPr lang="sl-SI" dirty="0"/>
              <a:t>	</a:t>
            </a:r>
            <a:r>
              <a:rPr lang="sl-SI" dirty="0" smtClean="0"/>
              <a:t>- Zahteve za potege ročice moramo pošiljati zaporedno</a:t>
            </a:r>
            <a:endParaRPr lang="sl-SI" dirty="0"/>
          </a:p>
          <a:p>
            <a:pPr marL="0" indent="0">
              <a:buNone/>
            </a:pPr>
            <a:r>
              <a:rPr lang="sl-SI" dirty="0" smtClean="0"/>
              <a:t>	- Odziv v največ </a:t>
            </a:r>
            <a:r>
              <a:rPr lang="en-US" dirty="0" smtClean="0"/>
              <a:t>500 </a:t>
            </a:r>
            <a:r>
              <a:rPr lang="en-US" dirty="0" err="1" smtClean="0"/>
              <a:t>milisekund</a:t>
            </a:r>
            <a:r>
              <a:rPr lang="sl-SI" dirty="0" smtClean="0"/>
              <a:t>ah</a:t>
            </a:r>
            <a:endParaRPr lang="sl-SI" dirty="0"/>
          </a:p>
          <a:p>
            <a:pPr marL="0" indent="0">
              <a:buNone/>
            </a:pPr>
            <a:r>
              <a:rPr lang="sl-SI" dirty="0" smtClean="0"/>
              <a:t>	- Ni dovoljeno: IF (</a:t>
            </a:r>
            <a:r>
              <a:rPr lang="sl-SI" dirty="0" err="1" smtClean="0"/>
              <a:t>exampleNum</a:t>
            </a:r>
            <a:r>
              <a:rPr lang="sl-SI" dirty="0" smtClean="0"/>
              <a:t> </a:t>
            </a:r>
            <a:r>
              <a:rPr lang="en-US" dirty="0" smtClean="0"/>
              <a:t>&lt;= 5) THEN …</a:t>
            </a:r>
          </a:p>
          <a:p>
            <a:endParaRPr lang="en-U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8416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57654" y="1035414"/>
            <a:ext cx="16594876" cy="1360948"/>
          </a:xfrm>
        </p:spPr>
        <p:txBody>
          <a:bodyPr/>
          <a:lstStyle/>
          <a:p>
            <a:r>
              <a:rPr lang="en-US" cap="none" dirty="0" err="1" smtClean="0"/>
              <a:t>Kriteriji</a:t>
            </a:r>
            <a:r>
              <a:rPr lang="en-US" cap="none" dirty="0" smtClean="0"/>
              <a:t> </a:t>
            </a:r>
            <a:r>
              <a:rPr lang="en-US" cap="none" dirty="0" err="1" smtClean="0"/>
              <a:t>ocenjevanja</a:t>
            </a:r>
            <a:endParaRPr lang="en-GB" cap="none" dirty="0"/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857654" y="2474139"/>
            <a:ext cx="17430346" cy="6249215"/>
          </a:xfrm>
        </p:spPr>
        <p:txBody>
          <a:bodyPr/>
          <a:lstStyle/>
          <a:p>
            <a:r>
              <a:rPr lang="en-US" dirty="0" err="1" smtClean="0"/>
              <a:t>Kvantitativni</a:t>
            </a:r>
            <a:r>
              <a:rPr lang="en-US" dirty="0" smtClean="0"/>
              <a:t> </a:t>
            </a:r>
            <a:r>
              <a:rPr lang="en-US" dirty="0" err="1" smtClean="0"/>
              <a:t>kriterij</a:t>
            </a:r>
            <a:r>
              <a:rPr lang="en-US" dirty="0" smtClean="0"/>
              <a:t>:</a:t>
            </a:r>
          </a:p>
          <a:p>
            <a:pPr marL="0" indent="0">
              <a:buNone/>
            </a:pPr>
            <a:r>
              <a:rPr lang="en-US" dirty="0" smtClean="0"/>
              <a:t>	- </a:t>
            </a:r>
            <a:r>
              <a:rPr lang="sl-SI" dirty="0" smtClean="0"/>
              <a:t>Seštevek nagrade preko vseh </a:t>
            </a:r>
            <a:r>
              <a:rPr lang="sl-SI" dirty="0" err="1" smtClean="0"/>
              <a:t>evalvacijskih</a:t>
            </a:r>
            <a:r>
              <a:rPr lang="sl-SI" dirty="0" smtClean="0"/>
              <a:t> primerov</a:t>
            </a:r>
          </a:p>
          <a:p>
            <a:pPr marL="0" indent="0">
              <a:buNone/>
            </a:pPr>
            <a:r>
              <a:rPr lang="sl-SI" dirty="0"/>
              <a:t>	</a:t>
            </a:r>
            <a:r>
              <a:rPr lang="sl-SI" dirty="0" smtClean="0"/>
              <a:t>- Večkratni zagon, povprečni seštevek nagrade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err="1" smtClean="0"/>
              <a:t>Kvalitativni</a:t>
            </a:r>
            <a:r>
              <a:rPr lang="en-US" dirty="0" smtClean="0"/>
              <a:t> </a:t>
            </a:r>
            <a:r>
              <a:rPr lang="en-US" dirty="0" err="1" smtClean="0"/>
              <a:t>kriteriji</a:t>
            </a:r>
            <a:r>
              <a:rPr lang="en-US" dirty="0" smtClean="0"/>
              <a:t>: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- </a:t>
            </a:r>
            <a:r>
              <a:rPr lang="en-GB" dirty="0" err="1" smtClean="0"/>
              <a:t>Upoštevanje</a:t>
            </a:r>
            <a:r>
              <a:rPr lang="en-GB" dirty="0" smtClean="0"/>
              <a:t> </a:t>
            </a:r>
            <a:r>
              <a:rPr lang="en-GB" dirty="0" err="1"/>
              <a:t>zahtev</a:t>
            </a:r>
            <a:r>
              <a:rPr lang="en-GB" dirty="0"/>
              <a:t> in </a:t>
            </a:r>
            <a:r>
              <a:rPr lang="en-GB" dirty="0" err="1" smtClean="0"/>
              <a:t>funkcionalnosti</a:t>
            </a:r>
            <a:endParaRPr lang="en-GB" dirty="0" smtClean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- </a:t>
            </a:r>
            <a:r>
              <a:rPr lang="en-GB" dirty="0" err="1" smtClean="0"/>
              <a:t>Izvirnost</a:t>
            </a:r>
            <a:r>
              <a:rPr lang="en-GB" dirty="0" smtClean="0"/>
              <a:t> </a:t>
            </a:r>
            <a:r>
              <a:rPr lang="en-GB" dirty="0" err="1" smtClean="0"/>
              <a:t>rešitve</a:t>
            </a:r>
            <a:endParaRPr lang="en-GB" dirty="0" smtClean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- </a:t>
            </a:r>
            <a:r>
              <a:rPr lang="it-IT" dirty="0" err="1" smtClean="0"/>
              <a:t>Enostavnost</a:t>
            </a:r>
            <a:r>
              <a:rPr lang="it-IT" dirty="0" smtClean="0"/>
              <a:t> </a:t>
            </a:r>
            <a:r>
              <a:rPr lang="it-IT" dirty="0" err="1"/>
              <a:t>uporabe</a:t>
            </a:r>
            <a:r>
              <a:rPr lang="it-IT" dirty="0"/>
              <a:t> in </a:t>
            </a:r>
            <a:r>
              <a:rPr lang="it-IT" dirty="0" err="1"/>
              <a:t>priložena</a:t>
            </a:r>
            <a:r>
              <a:rPr lang="it-IT" dirty="0"/>
              <a:t> </a:t>
            </a:r>
            <a:r>
              <a:rPr lang="it-IT" dirty="0" err="1"/>
              <a:t>navodila</a:t>
            </a:r>
            <a:r>
              <a:rPr lang="it-IT" dirty="0"/>
              <a:t> za </a:t>
            </a:r>
            <a:r>
              <a:rPr lang="it-IT" dirty="0" err="1" smtClean="0"/>
              <a:t>zagon</a:t>
            </a:r>
            <a:endParaRPr lang="it-IT" dirty="0" smtClean="0"/>
          </a:p>
          <a:p>
            <a:pPr marL="0" indent="0">
              <a:buNone/>
            </a:pPr>
            <a:r>
              <a:rPr lang="it-IT" dirty="0"/>
              <a:t>	</a:t>
            </a:r>
            <a:r>
              <a:rPr lang="it-IT" dirty="0" smtClean="0"/>
              <a:t>- </a:t>
            </a:r>
            <a:r>
              <a:rPr lang="en-GB" dirty="0" err="1" smtClean="0"/>
              <a:t>Berljivost</a:t>
            </a:r>
            <a:r>
              <a:rPr lang="en-GB" dirty="0" smtClean="0"/>
              <a:t> </a:t>
            </a:r>
            <a:r>
              <a:rPr lang="en-GB" dirty="0" err="1"/>
              <a:t>izvorne</a:t>
            </a:r>
            <a:r>
              <a:rPr lang="en-GB" dirty="0"/>
              <a:t> </a:t>
            </a:r>
            <a:r>
              <a:rPr lang="en-GB" dirty="0" err="1"/>
              <a:t>kode</a:t>
            </a:r>
            <a:r>
              <a:rPr lang="en-GB" dirty="0"/>
              <a:t> in </a:t>
            </a:r>
            <a:r>
              <a:rPr lang="en-GB" dirty="0" err="1"/>
              <a:t>verzioniranje</a:t>
            </a:r>
            <a:r>
              <a:rPr lang="en-GB" dirty="0"/>
              <a:t> (</a:t>
            </a:r>
            <a:r>
              <a:rPr lang="en-GB" dirty="0" err="1"/>
              <a:t>priporočamo</a:t>
            </a:r>
            <a:r>
              <a:rPr lang="en-GB" dirty="0"/>
              <a:t> </a:t>
            </a:r>
            <a:r>
              <a:rPr lang="en-GB" dirty="0" err="1"/>
              <a:t>GitHub</a:t>
            </a:r>
            <a:r>
              <a:rPr lang="en-GB" dirty="0"/>
              <a:t>)</a:t>
            </a:r>
            <a:endParaRPr lang="en-U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89447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57654" y="1035414"/>
            <a:ext cx="16594876" cy="1360948"/>
          </a:xfrm>
        </p:spPr>
        <p:txBody>
          <a:bodyPr/>
          <a:lstStyle/>
          <a:p>
            <a:r>
              <a:rPr lang="en-US" cap="none" dirty="0" err="1" smtClean="0"/>
              <a:t>Kako</a:t>
            </a:r>
            <a:r>
              <a:rPr lang="en-US" cap="none" dirty="0" smtClean="0"/>
              <a:t> je ta </a:t>
            </a:r>
            <a:r>
              <a:rPr lang="en-US" cap="none" dirty="0" err="1" smtClean="0"/>
              <a:t>izziv</a:t>
            </a:r>
            <a:r>
              <a:rPr lang="en-US" cap="none" dirty="0" smtClean="0"/>
              <a:t> </a:t>
            </a:r>
            <a:r>
              <a:rPr lang="en-US" cap="none" dirty="0" err="1" smtClean="0"/>
              <a:t>povezan</a:t>
            </a:r>
            <a:r>
              <a:rPr lang="en-US" cap="none" dirty="0" smtClean="0"/>
              <a:t> s </a:t>
            </a:r>
            <a:r>
              <a:rPr lang="en-US" cap="none" dirty="0" err="1" smtClean="0"/>
              <a:t>Celtro</a:t>
            </a:r>
            <a:endParaRPr lang="en-GB" cap="none" dirty="0"/>
          </a:p>
        </p:txBody>
      </p:sp>
      <p:grpSp>
        <p:nvGrpSpPr>
          <p:cNvPr id="10" name="Group 9"/>
          <p:cNvGrpSpPr/>
          <p:nvPr/>
        </p:nvGrpSpPr>
        <p:grpSpPr>
          <a:xfrm>
            <a:off x="1343641" y="2805113"/>
            <a:ext cx="14891970" cy="5600700"/>
            <a:chOff x="1750769" y="2805113"/>
            <a:chExt cx="14891970" cy="5600700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50769" y="2805113"/>
              <a:ext cx="4200525" cy="5600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051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96492" y="2805113"/>
              <a:ext cx="4200525" cy="56006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052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442214" y="2805113"/>
              <a:ext cx="4200525" cy="5600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4166" y="3328362"/>
            <a:ext cx="748739" cy="265658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9889" y="3328362"/>
            <a:ext cx="748739" cy="2656585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35611" y="3328362"/>
            <a:ext cx="748739" cy="2656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36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plate_wip_1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Template_wip_1.pot</Template>
  <TotalTime>10762</TotalTime>
  <Words>121</Words>
  <Application>Microsoft Office PowerPoint</Application>
  <PresentationFormat>Custom</PresentationFormat>
  <Paragraphs>50</Paragraphs>
  <Slides>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Template_wip_1</vt:lpstr>
      <vt:lpstr>PowerPoint Presentation</vt:lpstr>
      <vt:lpstr>Testno razvojno okolje</vt:lpstr>
      <vt:lpstr>Testno razvojno okolje</vt:lpstr>
      <vt:lpstr>Primer tipične komunikacije</vt:lpstr>
      <vt:lpstr>PowerPoint Presentation</vt:lpstr>
      <vt:lpstr>Evalvacijsko okolje</vt:lpstr>
      <vt:lpstr>Kriteriji ocenjevanja</vt:lpstr>
      <vt:lpstr>Kako je ta izziv povezan s Celtro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Ajda Rotar</dc:creator>
  <cp:lastModifiedBy>e8admin</cp:lastModifiedBy>
  <cp:revision>665</cp:revision>
  <dcterms:created xsi:type="dcterms:W3CDTF">2014-04-15T09:18:31Z</dcterms:created>
  <dcterms:modified xsi:type="dcterms:W3CDTF">2014-10-07T14:11:29Z</dcterms:modified>
</cp:coreProperties>
</file>